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797675" cy="99250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918D42-3694-420A-9CD0-F0FACCE8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D6509EF-D9FD-4928-BF40-B901DC5B7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A15DF-F35D-4D91-AC68-7583E6D70C59}" type="datetimeFigureOut">
              <a:rPr lang="tr-TR" smtClean="0"/>
              <a:t>21.11.2022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57915BB-DA3A-4640-B6DC-5FA94F04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C4A2B46-77F1-44FA-9AA4-9BD6CEBC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C7C3D-53AC-436C-ABDF-B422672928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184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ECD91A0-0FD1-4620-81D8-B68E5006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EBB10C-E625-4ABA-98EA-93857DB7F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3E8B75-499E-49CA-8016-40C08D8B1C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A15DF-F35D-4D91-AC68-7583E6D70C59}" type="datetimeFigureOut">
              <a:rPr lang="tr-TR" smtClean="0"/>
              <a:t>21.11.2022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DF8DF7-CB7D-4F40-ADDF-9170F993C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31072C-9A49-4C40-8C7C-345F165FD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C7C3D-53AC-436C-ABDF-B422672928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220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CBC6B4E-6B02-47A9-91F0-58BBC48D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>
                <a:latin typeface="+mn-lt"/>
              </a:rPr>
              <a:t>Sunum İçeriği</a:t>
            </a:r>
            <a:endParaRPr lang="tr-TR" sz="4400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053AFDC-6E89-48AF-B2EC-88A9AD1586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9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C0CEA47-8743-476F-BBE4-740B337B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8412FB7-9521-4A7B-B7FD-A2DE48E65C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9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324C03DC-1741-4397-9DAA-752C0D5AE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BŞB+KASKİ  Görevleri  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04E549F-DFAB-4C6C-B11B-E4007FC041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2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D8942B6-5051-43D5-9B0C-30A7811F1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İlçe Belediye Görevleri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7B6CCEB-E546-4F7F-9997-55D2CF8CD3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22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C67CA21-D1EA-4D62-B24C-DFE5C1805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>
                <a:latin typeface="+mn-lt"/>
              </a:rPr>
              <a:t>BŞB ve İlçe Ortak Görevleri </a:t>
            </a:r>
            <a:endParaRPr lang="tr-TR" sz="3600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C46D7AC-76D3-43CC-B395-AE4ECE5A78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7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EEA8110-0EEF-441B-ADCC-4CA3B1D5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5216 sayılı Büyükşehir Belediye Kanunu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0FA77D1-0ACD-431A-8390-352B9DAD05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6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CF77B6F-6FB8-4CA9-9BC0-B39A3804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Yollar </a:t>
            </a:r>
            <a:r>
              <a:rPr lang="tr-TR" b="0"/>
              <a:t>(6001 Sayılı KGM Kanunu) </a:t>
            </a:r>
            <a:endParaRPr lang="tr-TR" b="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D9ECFF3-517E-41A1-8F3C-0EF69B4A50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45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4295732-FBF8-45D2-8D9F-8DB952C4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5302 sayılı İl Özel İdaresi Kanunu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B45A5BE-007B-4BF4-9EB1-6DC2314D80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07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1999E29-2EF5-4CF2-B1BF-D87ABAAD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>
                <a:latin typeface="+mn-lt"/>
              </a:rPr>
              <a:t>İl Özel İdarelerinin Bütün Görevleri BŞB mi Geçti ?... </a:t>
            </a:r>
            <a:endParaRPr lang="tr-TR" sz="3600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1C4242B-66BF-41A4-BED5-18A81E15E3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15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1E54637-C762-4E75-97AD-610BF07B0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KHGM-İÖİ-BŞB-İlçe Belediyesi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CF95A77-2221-4F7A-8C5B-3DD6C1DC46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18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AE38EE20-F170-41E3-9FC5-D40F776B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Köy ve Kırsal Hizmetlerin Devri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9C3CA73-7B71-4D18-9AA7-910054079B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39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EFE0B06-7BF5-456A-AC66-C4F061D7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BŞB ve İlçe Yol Sorumlu Ağı ???... </a:t>
            </a:r>
            <a:r>
              <a:rPr lang="tr-TR"/>
              <a:t>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D472076-716F-4AEE-A552-9F0B816014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35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36D122D7-9886-4DCD-B623-D4F624C5D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Mera ve Arazi Yoları / Sorumlu Belediye???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1B930ED-CF08-4B45-A983-402139604C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58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D98E85D1-E294-44CE-9EC0-E9656B80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Mezarlık Yapım ve Bakım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5A37537-077C-459A-BCAD-605995DEEE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4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A8EEF813-E0BF-442E-8821-737A147B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Defin ve Taziye Hizmetleri ???...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8D73D4A-D96D-496B-A007-491AB66E7E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37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AB54B804-2AFC-49E6-B3F1-73F31C9A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Tarım ve Hayvancılık ???... 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CA49071-28C4-440E-9063-7BD8846764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5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A64ACFB-E3D1-40F5-8F4D-321F5AE9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Park, Bahçe ve Yeşil Alanlar…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FF32AA4-3037-4A07-8511-AAD4C3F0FE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02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D4D3C519-6290-466B-884C-2AB3AE8D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BŞB Yaptığı Ortak Hizmet ve İlçe Hizmetleri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8EB2578-81C7-4B95-AE46-8852A3F113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14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B73D24A-E102-49AA-9EAB-4DC16CEB5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BŞB İlçeye Devredilebilecek Görevler 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3296768-EE2A-4087-A51D-9376142E87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5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9B16947-2790-4E93-8725-76D2D6A3F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Temizlik Hizmetleri Devri</a:t>
            </a:r>
            <a:br>
              <a:rPr lang="tr-TR"/>
            </a:br>
            <a:r>
              <a:rPr lang="tr-TR"/>
              <a:t>18 Haziran 2019/Meclis Kararı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0B5B92D-587B-4B1B-8DB7-E49F6023F4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33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27F7D5CF-E92F-4114-AEE3-06C98F5E1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BŞB Temizlik Maliyeti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C69C9D7-4F09-4EE7-8786-501E2A3620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5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4CA8D0D-A39D-4F97-82F0-20226A3A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Ortak İş ve Proje Yapımı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287CC72-7D67-4051-B555-BD35BABB68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8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3FEC0C4-796A-4046-A378-F63F73124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BŞB Meclis Düzenleme Yetkisi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F7D7537-15D9-4496-93C3-66929C0D96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1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131B3B3-C827-4EF6-8129-0C948043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BŞB Meclis Ortak Görev Düzenleme Kararı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CA94DBE-FF72-46A7-9DA8-2709A65266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36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928B6FD-CAA0-4726-9656-DBBB5CAD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Ortak Görev Paylaşım Mahalle ve Nüfusu  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7E837FD-2E58-47B1-B275-8828519BB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55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7289289-5FB3-42A2-956D-089A2DF0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BŞB Tarafından İlçe Ait Görevlerin Yapılması 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16290EC-3CC7-4D31-8F3E-FB3C2619E2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32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27503461-5575-4675-A591-35D1AB3A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BŞB İlçe Denetim Yetkisi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DBBB922-F6A0-4728-86F4-35B8F81D06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33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62DE08E-1AC6-4542-8B58-0166E4EC8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Belediye Hizmetlerinde Öncelik 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67449FE-E081-4483-9591-4DD5A39A64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979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A0BD866-99AF-4216-BD99-1375AD4CE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Talep ve Öneriler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B4C58B6-2C0A-4008-8DE4-496A601B02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981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E7709BC-F80F-4106-ABC6-2E70CBBF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Onikişubat Belediyesi Broşürü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87C3393-62E1-4887-8954-32937AAB33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81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D1A1CD0A-C6D7-4728-A19E-19537F48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>
                <a:latin typeface="+mj-lt"/>
              </a:rPr>
              <a:t>Onikişubat Belediyesinden Alınabilecek Hizmetler </a:t>
            </a:r>
            <a:endParaRPr lang="tr-TR" sz="3600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58FFAD5-04B3-4473-BB77-526B6EF244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8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EC300E0-B2B2-488D-A91F-E8C9D4AFA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BŞB Alabileceğiniz Hizmetler 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A7F4A5E-6B54-490B-82F2-0E5F1ECEF3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9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6853C9C2-0205-4144-8FD1-635504A1A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BŞB Alınabilecek Hizmetler-2 </a:t>
            </a:r>
            <a:endParaRPr lang="tr-TR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FFDD6C2-FAE9-4C04-8655-2A4B9AF951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03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CD609F36-5D82-4EFD-B697-9D3A1095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n-lt"/>
              </a:rPr>
              <a:t>Onikişubat Vatandaşa Yazı</a:t>
            </a:r>
            <a:endParaRPr lang="tr-TR" dirty="0">
              <a:latin typeface="+mn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4F5C568-A049-47F0-A1A7-86D965B0E1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90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F4A11D7-5E0D-4231-A12E-2613FEF3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+mj-lt"/>
              </a:rPr>
              <a:t>Onikişubat Broşüre Göre </a:t>
            </a:r>
            <a:br>
              <a:rPr lang="tr-TR">
                <a:latin typeface="+mj-lt"/>
              </a:rPr>
            </a:br>
            <a:r>
              <a:rPr lang="tr-TR">
                <a:latin typeface="+mj-lt"/>
              </a:rPr>
              <a:t>İlçenin Yapmayacağı/Yapamayacağı Görevler </a:t>
            </a:r>
            <a:r>
              <a:rPr lang="tr-TR" sz="2400">
                <a:latin typeface="+mj-lt"/>
              </a:rPr>
              <a:t>???...</a:t>
            </a:r>
            <a:endParaRPr lang="tr-TR" sz="2400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A0A2652-6822-4131-9BC1-CB530079E0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05187FA1-1CE1-40E7-95D4-81760276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>
                <a:latin typeface="+mj-lt"/>
              </a:rPr>
              <a:t>İlginiz için teşekkürler…</a:t>
            </a:r>
            <a:endParaRPr lang="tr-TR" sz="4400" dirty="0">
              <a:latin typeface="+mj-lt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FEFE579-6070-408D-B547-BFD764F861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3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Geniş ekran</PresentationFormat>
  <Paragraphs>35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Teması</vt:lpstr>
      <vt:lpstr>Sunum İçeriği</vt:lpstr>
      <vt:lpstr>PowerPoint Sunusu</vt:lpstr>
      <vt:lpstr>BŞB+KASKİ  Görevleri  </vt:lpstr>
      <vt:lpstr>İlçe Belediye Görevleri</vt:lpstr>
      <vt:lpstr>BŞB ve İlçe Ortak Görevleri </vt:lpstr>
      <vt:lpstr>5216 sayılı Büyükşehir Belediye Kanunu</vt:lpstr>
      <vt:lpstr>Yollar (6001 Sayılı KGM Kanunu) </vt:lpstr>
      <vt:lpstr>5302 sayılı İl Özel İdaresi Kanunu</vt:lpstr>
      <vt:lpstr>İl Özel İdarelerinin Bütün Görevleri BŞB mi Geçti ?... </vt:lpstr>
      <vt:lpstr>KHGM-İÖİ-BŞB-İlçe Belediyesi</vt:lpstr>
      <vt:lpstr>Köy ve Kırsal Hizmetlerin Devri </vt:lpstr>
      <vt:lpstr>BŞB ve İlçe Yol Sorumlu Ağı ???...  </vt:lpstr>
      <vt:lpstr>Mera ve Arazi Yoları / Sorumlu Belediye??? </vt:lpstr>
      <vt:lpstr>Mezarlık Yapım ve Bakım</vt:lpstr>
      <vt:lpstr>Defin ve Taziye Hizmetleri ???...</vt:lpstr>
      <vt:lpstr>Tarım ve Hayvancılık ???... </vt:lpstr>
      <vt:lpstr>Park, Bahçe ve Yeşil Alanlar… </vt:lpstr>
      <vt:lpstr>BŞB Yaptığı Ortak Hizmet ve İlçe Hizmetleri</vt:lpstr>
      <vt:lpstr>BŞB İlçeye Devredilebilecek Görevler </vt:lpstr>
      <vt:lpstr>Temizlik Hizmetleri Devri 18 Haziran 2019/Meclis Kararı </vt:lpstr>
      <vt:lpstr>BŞB Temizlik Maliyeti </vt:lpstr>
      <vt:lpstr>Ortak İş ve Proje Yapımı</vt:lpstr>
      <vt:lpstr>BŞB Meclis Düzenleme Yetkisi</vt:lpstr>
      <vt:lpstr>BŞB Meclis Ortak Görev Düzenleme Kararı</vt:lpstr>
      <vt:lpstr>Ortak Görev Paylaşım Mahalle ve Nüfusu   </vt:lpstr>
      <vt:lpstr>BŞB Tarafından İlçe Ait Görevlerin Yapılması </vt:lpstr>
      <vt:lpstr>BŞB İlçe Denetim Yetkisi</vt:lpstr>
      <vt:lpstr>Belediye Hizmetlerinde Öncelik </vt:lpstr>
      <vt:lpstr>Talep ve Öneriler</vt:lpstr>
      <vt:lpstr>Onikişubat Belediyesi Broşürü</vt:lpstr>
      <vt:lpstr>Onikişubat Belediyesinden Alınabilecek Hizmetler </vt:lpstr>
      <vt:lpstr>BŞB Alabileceğiniz Hizmetler </vt:lpstr>
      <vt:lpstr>BŞB Alınabilecek Hizmetler-2 </vt:lpstr>
      <vt:lpstr>Onikişubat Vatandaşa Yazı</vt:lpstr>
      <vt:lpstr>Onikişubat Broşüre Göre  İlçenin Yapmayacağı/Yapamayacağı Görevler ???...</vt:lpstr>
      <vt:lpstr>İlginiz için teşekkürler…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 İçeriği</dc:title>
  <dc:creator>AKBB Masa 1</dc:creator>
  <cp:lastModifiedBy>AKBB Masa 1</cp:lastModifiedBy>
  <cp:revision>1</cp:revision>
  <dcterms:created xsi:type="dcterms:W3CDTF">2022-11-21T11:06:56Z</dcterms:created>
  <dcterms:modified xsi:type="dcterms:W3CDTF">2022-11-21T11:06:56Z</dcterms:modified>
</cp:coreProperties>
</file>