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6" r:id="rId1"/>
  </p:sldMasterIdLst>
  <p:sldIdLst>
    <p:sldId id="256" r:id="rId2"/>
    <p:sldId id="257" r:id="rId3"/>
    <p:sldId id="258" r:id="rId4"/>
    <p:sldId id="263" r:id="rId5"/>
    <p:sldId id="266" r:id="rId6"/>
    <p:sldId id="264" r:id="rId7"/>
    <p:sldId id="265" r:id="rId8"/>
    <p:sldId id="259" r:id="rId9"/>
    <p:sldId id="268" r:id="rId10"/>
    <p:sldId id="269" r:id="rId11"/>
    <p:sldId id="270" r:id="rId12"/>
    <p:sldId id="271" r:id="rId13"/>
    <p:sldId id="272" r:id="rId14"/>
    <p:sldId id="273" r:id="rId15"/>
    <p:sldId id="274" r:id="rId16"/>
    <p:sldId id="275" r:id="rId17"/>
    <p:sldId id="276" r:id="rId18"/>
    <p:sldId id="277" r:id="rId19"/>
    <p:sldId id="278" r:id="rId20"/>
    <p:sldId id="260" r:id="rId21"/>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9" d="100"/>
          <a:sy n="109" d="100"/>
        </p:scale>
        <p:origin x="1674" y="10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Başlık Slaydı">
    <p:bg>
      <p:bgRef idx="1003">
        <a:schemeClr val="bg1"/>
      </p:bgRef>
    </p:bg>
    <p:spTree>
      <p:nvGrpSpPr>
        <p:cNvPr id="1" name=""/>
        <p:cNvGrpSpPr/>
        <p:nvPr/>
      </p:nvGrpSpPr>
      <p:grpSpPr>
        <a:xfrm>
          <a:off x="0" y="0"/>
          <a:ext cx="0" cy="0"/>
          <a:chOff x="0" y="0"/>
          <a:chExt cx="0" cy="0"/>
        </a:xfrm>
      </p:grpSpPr>
      <p:sp>
        <p:nvSpPr>
          <p:cNvPr id="12" name="11 Dikdörtgen"/>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3" name="12 Yuvarlatılmış Dikdörtgen"/>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9" name="8 Alt Başlık"/>
          <p:cNvSpPr>
            <a:spLocks noGrp="1"/>
          </p:cNvSpPr>
          <p:nvPr>
            <p:ph type="subTitle" idx="1"/>
          </p:nvPr>
        </p:nvSpPr>
        <p:spPr>
          <a:xfrm>
            <a:off x="1295400" y="3200400"/>
            <a:ext cx="6400800" cy="1600200"/>
          </a:xfrm>
        </p:spPr>
        <p:txBody>
          <a:bodyPr/>
          <a:lstStyle>
            <a:lvl1pPr marL="0" indent="0" algn="ctr">
              <a:buNone/>
              <a:defRPr sz="26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tr-TR" smtClean="0"/>
              <a:t>Asıl alt başlık stilini düzenlemek için tıklatın</a:t>
            </a:r>
            <a:endParaRPr kumimoji="0" lang="en-US"/>
          </a:p>
        </p:txBody>
      </p:sp>
      <p:sp>
        <p:nvSpPr>
          <p:cNvPr id="28" name="27 Veri Yer Tutucusu"/>
          <p:cNvSpPr>
            <a:spLocks noGrp="1"/>
          </p:cNvSpPr>
          <p:nvPr>
            <p:ph type="dt" sz="half" idx="10"/>
          </p:nvPr>
        </p:nvSpPr>
        <p:spPr/>
        <p:txBody>
          <a:bodyPr/>
          <a:lstStyle/>
          <a:p>
            <a:fld id="{70B00CD0-789B-4B68-9F77-1162C338ABEE}" type="datetimeFigureOut">
              <a:rPr lang="tr-TR" smtClean="0"/>
              <a:pPr/>
              <a:t>20.10.2022</a:t>
            </a:fld>
            <a:endParaRPr lang="tr-TR"/>
          </a:p>
        </p:txBody>
      </p:sp>
      <p:sp>
        <p:nvSpPr>
          <p:cNvPr id="17" name="16 Altbilgi Yer Tutucusu"/>
          <p:cNvSpPr>
            <a:spLocks noGrp="1"/>
          </p:cNvSpPr>
          <p:nvPr>
            <p:ph type="ftr" sz="quarter" idx="11"/>
          </p:nvPr>
        </p:nvSpPr>
        <p:spPr/>
        <p:txBody>
          <a:bodyPr/>
          <a:lstStyle/>
          <a:p>
            <a:endParaRPr lang="tr-TR"/>
          </a:p>
        </p:txBody>
      </p:sp>
      <p:sp>
        <p:nvSpPr>
          <p:cNvPr id="29" name="28 Slayt Numarası Yer Tutucusu"/>
          <p:cNvSpPr>
            <a:spLocks noGrp="1"/>
          </p:cNvSpPr>
          <p:nvPr>
            <p:ph type="sldNum" sz="quarter" idx="12"/>
          </p:nvPr>
        </p:nvSpPr>
        <p:spPr/>
        <p:txBody>
          <a:bodyPr lIns="0" tIns="0" rIns="0" bIns="0">
            <a:noAutofit/>
          </a:bodyPr>
          <a:lstStyle>
            <a:lvl1pPr>
              <a:defRPr sz="1400">
                <a:solidFill>
                  <a:srgbClr val="FFFFFF"/>
                </a:solidFill>
              </a:defRPr>
            </a:lvl1pPr>
          </a:lstStyle>
          <a:p>
            <a:fld id="{B2E90CEE-E639-4AA1-AD49-AAB20280F566}" type="slidenum">
              <a:rPr lang="tr-TR" smtClean="0"/>
              <a:pPr/>
              <a:t>‹#›</a:t>
            </a:fld>
            <a:endParaRPr lang="tr-TR"/>
          </a:p>
        </p:txBody>
      </p:sp>
      <p:sp>
        <p:nvSpPr>
          <p:cNvPr id="7" name="6 Dikdörtgen"/>
          <p:cNvSpPr/>
          <p:nvPr/>
        </p:nvSpPr>
        <p:spPr>
          <a:xfrm>
            <a:off x="62931" y="1449303"/>
            <a:ext cx="9021537" cy="1527349"/>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9 Dikdörtgen"/>
          <p:cNvSpPr/>
          <p:nvPr/>
        </p:nvSpPr>
        <p:spPr>
          <a:xfrm>
            <a:off x="62931" y="1396720"/>
            <a:ext cx="9021537" cy="120580"/>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10 Dikdörtgen"/>
          <p:cNvSpPr/>
          <p:nvPr/>
        </p:nvSpPr>
        <p:spPr>
          <a:xfrm>
            <a:off x="62931" y="2976649"/>
            <a:ext cx="9021537" cy="110532"/>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7 Başlık"/>
          <p:cNvSpPr>
            <a:spLocks noGrp="1"/>
          </p:cNvSpPr>
          <p:nvPr>
            <p:ph type="ctrTitle"/>
          </p:nvPr>
        </p:nvSpPr>
        <p:spPr>
          <a:xfrm>
            <a:off x="457200" y="1505930"/>
            <a:ext cx="8229600" cy="1470025"/>
          </a:xfrm>
        </p:spPr>
        <p:txBody>
          <a:bodyPr anchor="ctr"/>
          <a:lstStyle>
            <a:lvl1pPr algn="ctr">
              <a:defRPr lang="en-US" dirty="0">
                <a:solidFill>
                  <a:srgbClr val="FFFFFF"/>
                </a:solidFill>
              </a:defRPr>
            </a:lvl1pPr>
          </a:lstStyle>
          <a:p>
            <a:r>
              <a:rPr kumimoji="0" lang="tr-TR" smtClean="0"/>
              <a:t>Asıl başlık stili için tıklatın</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kumimoji="0" lang="tr-TR" smtClean="0"/>
              <a:t>Asıl başlık stili için tıklatın</a:t>
            </a:r>
            <a:endParaRPr kumimoji="0" lang="en-US"/>
          </a:p>
        </p:txBody>
      </p:sp>
      <p:sp>
        <p:nvSpPr>
          <p:cNvPr id="4" name="3 Veri Yer Tutucusu"/>
          <p:cNvSpPr>
            <a:spLocks noGrp="1"/>
          </p:cNvSpPr>
          <p:nvPr>
            <p:ph type="dt" sz="half" idx="10"/>
          </p:nvPr>
        </p:nvSpPr>
        <p:spPr/>
        <p:txBody>
          <a:bodyPr/>
          <a:lstStyle/>
          <a:p>
            <a:fld id="{70B00CD0-789B-4B68-9F77-1162C338ABEE}" type="datetimeFigureOut">
              <a:rPr lang="tr-TR" smtClean="0"/>
              <a:pPr/>
              <a:t>20.10.2022</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2E90CEE-E639-4AA1-AD49-AAB20280F566}" type="slidenum">
              <a:rPr lang="tr-TR" smtClean="0"/>
              <a:pPr/>
              <a:t>‹#›</a:t>
            </a:fld>
            <a:endParaRPr lang="tr-TR"/>
          </a:p>
        </p:txBody>
      </p:sp>
      <p:sp>
        <p:nvSpPr>
          <p:cNvPr id="8" name="7 İçerik Yer Tutucusu"/>
          <p:cNvSpPr>
            <a:spLocks noGrp="1"/>
          </p:cNvSpPr>
          <p:nvPr>
            <p:ph sz="quarter" idx="1"/>
          </p:nvPr>
        </p:nvSpPr>
        <p:spPr>
          <a:xfrm>
            <a:off x="914400" y="1447800"/>
            <a:ext cx="7772400" cy="4572000"/>
          </a:xfrm>
        </p:spPr>
        <p:txBody>
          <a:bodyPr vert="horz"/>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Bölüm Üstbilgisi">
    <p:bg>
      <p:bgRef idx="1003">
        <a:schemeClr val="bg1"/>
      </p:bgRef>
    </p:bg>
    <p:spTree>
      <p:nvGrpSpPr>
        <p:cNvPr id="1" name=""/>
        <p:cNvGrpSpPr/>
        <p:nvPr/>
      </p:nvGrpSpPr>
      <p:grpSpPr>
        <a:xfrm>
          <a:off x="0" y="0"/>
          <a:ext cx="0" cy="0"/>
          <a:chOff x="0" y="0"/>
          <a:chExt cx="0" cy="0"/>
        </a:xfrm>
      </p:grpSpPr>
      <p:sp>
        <p:nvSpPr>
          <p:cNvPr id="11" name="10 Dikdörtgen"/>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0" name="9 Yuvarlatılmış Dikdörtgen"/>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3">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1 Başlık"/>
          <p:cNvSpPr>
            <a:spLocks noGrp="1"/>
          </p:cNvSpPr>
          <p:nvPr>
            <p:ph type="title"/>
          </p:nvPr>
        </p:nvSpPr>
        <p:spPr>
          <a:xfrm>
            <a:off x="722313" y="952500"/>
            <a:ext cx="7772400" cy="1362075"/>
          </a:xfrm>
        </p:spPr>
        <p:txBody>
          <a:bodyPr anchor="b" anchorCtr="0"/>
          <a:lstStyle>
            <a:lvl1pPr algn="l">
              <a:buNone/>
              <a:defRPr sz="4000" b="0" cap="none"/>
            </a:lvl1pPr>
          </a:lstStyle>
          <a:p>
            <a:r>
              <a:rPr kumimoji="0" lang="tr-TR" smtClean="0"/>
              <a:t>Asıl başlık stili için tıklatın</a:t>
            </a:r>
            <a:endParaRPr kumimoji="0" lang="en-US"/>
          </a:p>
        </p:txBody>
      </p:sp>
      <p:sp>
        <p:nvSpPr>
          <p:cNvPr id="3" name="2 Metin Yer Tutucusu"/>
          <p:cNvSpPr>
            <a:spLocks noGrp="1"/>
          </p:cNvSpPr>
          <p:nvPr>
            <p:ph type="body" idx="1"/>
          </p:nvPr>
        </p:nvSpPr>
        <p:spPr>
          <a:xfrm>
            <a:off x="722313" y="2547938"/>
            <a:ext cx="7772400" cy="1338262"/>
          </a:xfrm>
        </p:spPr>
        <p:txBody>
          <a:bodyPr anchor="t" anchorCtr="0"/>
          <a:lstStyle>
            <a:lvl1pPr marL="0" indent="0">
              <a:buNone/>
              <a:defRPr sz="24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tr-TR" smtClean="0"/>
              <a:t>Asıl metin stillerini düzenlemek için tıklatın</a:t>
            </a:r>
          </a:p>
        </p:txBody>
      </p:sp>
      <p:sp>
        <p:nvSpPr>
          <p:cNvPr id="4" name="3 Veri Yer Tutucusu"/>
          <p:cNvSpPr>
            <a:spLocks noGrp="1"/>
          </p:cNvSpPr>
          <p:nvPr>
            <p:ph type="dt" sz="half" idx="10"/>
          </p:nvPr>
        </p:nvSpPr>
        <p:spPr/>
        <p:txBody>
          <a:bodyPr/>
          <a:lstStyle/>
          <a:p>
            <a:fld id="{70B00CD0-789B-4B68-9F77-1162C338ABEE}" type="datetimeFigureOut">
              <a:rPr lang="tr-TR" smtClean="0"/>
              <a:pPr/>
              <a:t>20.10.2022</a:t>
            </a:fld>
            <a:endParaRPr lang="tr-TR"/>
          </a:p>
        </p:txBody>
      </p:sp>
      <p:sp>
        <p:nvSpPr>
          <p:cNvPr id="5" name="4 Altbilgi Yer Tutucusu"/>
          <p:cNvSpPr>
            <a:spLocks noGrp="1"/>
          </p:cNvSpPr>
          <p:nvPr>
            <p:ph type="ftr" sz="quarter" idx="11"/>
          </p:nvPr>
        </p:nvSpPr>
        <p:spPr>
          <a:xfrm>
            <a:off x="800100" y="6172200"/>
            <a:ext cx="4000500" cy="457200"/>
          </a:xfrm>
        </p:spPr>
        <p:txBody>
          <a:bodyPr/>
          <a:lstStyle/>
          <a:p>
            <a:endParaRPr lang="tr-TR"/>
          </a:p>
        </p:txBody>
      </p:sp>
      <p:sp>
        <p:nvSpPr>
          <p:cNvPr id="7" name="6 Dikdörtgen"/>
          <p:cNvSpPr/>
          <p:nvPr/>
        </p:nvSpPr>
        <p:spPr>
          <a:xfrm flipV="1">
            <a:off x="69412" y="2376830"/>
            <a:ext cx="9013515"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7 Dikdörtgen"/>
          <p:cNvSpPr/>
          <p:nvPr/>
        </p:nvSpPr>
        <p:spPr>
          <a:xfrm>
            <a:off x="69146" y="2341475"/>
            <a:ext cx="9013781"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8 Dikdörtgen"/>
          <p:cNvSpPr/>
          <p:nvPr/>
        </p:nvSpPr>
        <p:spPr>
          <a:xfrm>
            <a:off x="68306" y="2468880"/>
            <a:ext cx="9014621" cy="45720"/>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5 Slayt Numarası Yer Tutucusu"/>
          <p:cNvSpPr>
            <a:spLocks noGrp="1"/>
          </p:cNvSpPr>
          <p:nvPr>
            <p:ph type="sldNum" sz="quarter" idx="12"/>
          </p:nvPr>
        </p:nvSpPr>
        <p:spPr>
          <a:xfrm>
            <a:off x="146304" y="6208776"/>
            <a:ext cx="457200" cy="457200"/>
          </a:xfrm>
        </p:spPr>
        <p:txBody>
          <a:bodyPr/>
          <a:lstStyle/>
          <a:p>
            <a:fld id="{B2E90CEE-E639-4AA1-AD49-AAB20280F566}" type="slidenum">
              <a:rPr lang="tr-TR" smtClean="0"/>
              <a:pPr/>
              <a:t>‹#›</a:t>
            </a:fld>
            <a:endParaRPr lang="tr-TR"/>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kumimoji="0" lang="tr-TR" smtClean="0"/>
              <a:t>Asıl başlık stili için tıklatın</a:t>
            </a:r>
            <a:endParaRPr kumimoji="0" lang="en-US"/>
          </a:p>
        </p:txBody>
      </p:sp>
      <p:sp>
        <p:nvSpPr>
          <p:cNvPr id="5" name="4 Veri Yer Tutucusu"/>
          <p:cNvSpPr>
            <a:spLocks noGrp="1"/>
          </p:cNvSpPr>
          <p:nvPr>
            <p:ph type="dt" sz="half" idx="10"/>
          </p:nvPr>
        </p:nvSpPr>
        <p:spPr/>
        <p:txBody>
          <a:bodyPr/>
          <a:lstStyle/>
          <a:p>
            <a:fld id="{70B00CD0-789B-4B68-9F77-1162C338ABEE}" type="datetimeFigureOut">
              <a:rPr lang="tr-TR" smtClean="0"/>
              <a:pPr/>
              <a:t>20.10.2022</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B2E90CEE-E639-4AA1-AD49-AAB20280F566}" type="slidenum">
              <a:rPr lang="tr-TR" smtClean="0"/>
              <a:pPr/>
              <a:t>‹#›</a:t>
            </a:fld>
            <a:endParaRPr lang="tr-TR"/>
          </a:p>
        </p:txBody>
      </p:sp>
      <p:sp>
        <p:nvSpPr>
          <p:cNvPr id="9" name="8 İçerik Yer Tutucusu"/>
          <p:cNvSpPr>
            <a:spLocks noGrp="1"/>
          </p:cNvSpPr>
          <p:nvPr>
            <p:ph sz="quarter" idx="1"/>
          </p:nvPr>
        </p:nvSpPr>
        <p:spPr>
          <a:xfrm>
            <a:off x="914400" y="1447800"/>
            <a:ext cx="3749040" cy="4572000"/>
          </a:xfrm>
        </p:spPr>
        <p:txBody>
          <a:bodyPr vert="horz"/>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11" name="10 İçerik Yer Tutucusu"/>
          <p:cNvSpPr>
            <a:spLocks noGrp="1"/>
          </p:cNvSpPr>
          <p:nvPr>
            <p:ph sz="quarter" idx="2"/>
          </p:nvPr>
        </p:nvSpPr>
        <p:spPr>
          <a:xfrm>
            <a:off x="4933950" y="1447800"/>
            <a:ext cx="3749040" cy="4572000"/>
          </a:xfrm>
        </p:spPr>
        <p:txBody>
          <a:bodyPr vert="horz"/>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a:xfrm>
            <a:off x="914400" y="273050"/>
            <a:ext cx="7772400" cy="1143000"/>
          </a:xfrm>
        </p:spPr>
        <p:txBody>
          <a:bodyPr anchor="b" anchorCtr="0"/>
          <a:lstStyle>
            <a:lvl1pPr>
              <a:defRPr/>
            </a:lvl1pPr>
          </a:lstStyle>
          <a:p>
            <a:r>
              <a:rPr kumimoji="0" lang="tr-TR" smtClean="0"/>
              <a:t>Asıl başlık stili için tıklatın</a:t>
            </a:r>
            <a:endParaRPr kumimoji="0" lang="en-US"/>
          </a:p>
        </p:txBody>
      </p:sp>
      <p:sp>
        <p:nvSpPr>
          <p:cNvPr id="3" name="2 Metin Yer Tutucusu"/>
          <p:cNvSpPr>
            <a:spLocks noGrp="1"/>
          </p:cNvSpPr>
          <p:nvPr>
            <p:ph type="body" idx="1"/>
          </p:nvPr>
        </p:nvSpPr>
        <p:spPr>
          <a:xfrm>
            <a:off x="9144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tr-TR" smtClean="0"/>
              <a:t>Asıl metin stillerini düzenlemek için tıklatın</a:t>
            </a:r>
          </a:p>
        </p:txBody>
      </p:sp>
      <p:sp>
        <p:nvSpPr>
          <p:cNvPr id="4" name="3 Metin Yer Tutucusu"/>
          <p:cNvSpPr>
            <a:spLocks noGrp="1"/>
          </p:cNvSpPr>
          <p:nvPr>
            <p:ph type="body" sz="half" idx="3"/>
          </p:nvPr>
        </p:nvSpPr>
        <p:spPr>
          <a:xfrm>
            <a:off x="49530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tr-TR" smtClean="0"/>
              <a:t>Asıl metin stillerini düzenlemek için tıklatın</a:t>
            </a:r>
          </a:p>
        </p:txBody>
      </p:sp>
      <p:sp>
        <p:nvSpPr>
          <p:cNvPr id="7" name="6 Veri Yer Tutucusu"/>
          <p:cNvSpPr>
            <a:spLocks noGrp="1"/>
          </p:cNvSpPr>
          <p:nvPr>
            <p:ph type="dt" sz="half" idx="10"/>
          </p:nvPr>
        </p:nvSpPr>
        <p:spPr/>
        <p:txBody>
          <a:bodyPr/>
          <a:lstStyle/>
          <a:p>
            <a:fld id="{70B00CD0-789B-4B68-9F77-1162C338ABEE}" type="datetimeFigureOut">
              <a:rPr lang="tr-TR" smtClean="0"/>
              <a:pPr/>
              <a:t>20.10.2022</a:t>
            </a:fld>
            <a:endParaRPr lang="tr-TR"/>
          </a:p>
        </p:txBody>
      </p:sp>
      <p:sp>
        <p:nvSpPr>
          <p:cNvPr id="8" name="7 Altbilgi Yer Tutucusu"/>
          <p:cNvSpPr>
            <a:spLocks noGrp="1"/>
          </p:cNvSpPr>
          <p:nvPr>
            <p:ph type="ftr" sz="quarter" idx="11"/>
          </p:nvPr>
        </p:nvSpPr>
        <p:spPr/>
        <p:txBody>
          <a:bodyPr/>
          <a:lstStyle/>
          <a:p>
            <a:endParaRPr lang="tr-TR"/>
          </a:p>
        </p:txBody>
      </p:sp>
      <p:sp>
        <p:nvSpPr>
          <p:cNvPr id="9" name="8 Slayt Numarası Yer Tutucusu"/>
          <p:cNvSpPr>
            <a:spLocks noGrp="1"/>
          </p:cNvSpPr>
          <p:nvPr>
            <p:ph type="sldNum" sz="quarter" idx="12"/>
          </p:nvPr>
        </p:nvSpPr>
        <p:spPr/>
        <p:txBody>
          <a:bodyPr/>
          <a:lstStyle/>
          <a:p>
            <a:fld id="{B2E90CEE-E639-4AA1-AD49-AAB20280F566}" type="slidenum">
              <a:rPr lang="tr-TR" smtClean="0"/>
              <a:pPr/>
              <a:t>‹#›</a:t>
            </a:fld>
            <a:endParaRPr lang="tr-TR"/>
          </a:p>
        </p:txBody>
      </p:sp>
      <p:sp>
        <p:nvSpPr>
          <p:cNvPr id="11" name="10 İçerik Yer Tutucusu"/>
          <p:cNvSpPr>
            <a:spLocks noGrp="1"/>
          </p:cNvSpPr>
          <p:nvPr>
            <p:ph sz="half" idx="2"/>
          </p:nvPr>
        </p:nvSpPr>
        <p:spPr>
          <a:xfrm>
            <a:off x="914400" y="2247900"/>
            <a:ext cx="3733800" cy="3886200"/>
          </a:xfrm>
        </p:spPr>
        <p:txBody>
          <a:bodyPr vert="horz"/>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13" name="12 İçerik Yer Tutucusu"/>
          <p:cNvSpPr>
            <a:spLocks noGrp="1"/>
          </p:cNvSpPr>
          <p:nvPr>
            <p:ph sz="half" idx="4"/>
          </p:nvPr>
        </p:nvSpPr>
        <p:spPr>
          <a:xfrm>
            <a:off x="4953000" y="2247900"/>
            <a:ext cx="3733800" cy="3886200"/>
          </a:xfrm>
        </p:spPr>
        <p:txBody>
          <a:bodyPr vert="horz"/>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kumimoji="0" lang="tr-TR" smtClean="0"/>
              <a:t>Asıl başlık stili için tıklatın</a:t>
            </a:r>
            <a:endParaRPr kumimoji="0" lang="en-US"/>
          </a:p>
        </p:txBody>
      </p:sp>
      <p:sp>
        <p:nvSpPr>
          <p:cNvPr id="3" name="2 Veri Yer Tutucusu"/>
          <p:cNvSpPr>
            <a:spLocks noGrp="1"/>
          </p:cNvSpPr>
          <p:nvPr>
            <p:ph type="dt" sz="half" idx="10"/>
          </p:nvPr>
        </p:nvSpPr>
        <p:spPr/>
        <p:txBody>
          <a:bodyPr/>
          <a:lstStyle/>
          <a:p>
            <a:fld id="{70B00CD0-789B-4B68-9F77-1162C338ABEE}" type="datetimeFigureOut">
              <a:rPr lang="tr-TR" smtClean="0"/>
              <a:pPr/>
              <a:t>20.10.2022</a:t>
            </a:fld>
            <a:endParaRPr lang="tr-TR"/>
          </a:p>
        </p:txBody>
      </p:sp>
      <p:sp>
        <p:nvSpPr>
          <p:cNvPr id="4" name="3 Altbilgi Yer Tutucusu"/>
          <p:cNvSpPr>
            <a:spLocks noGrp="1"/>
          </p:cNvSpPr>
          <p:nvPr>
            <p:ph type="ftr" sz="quarter" idx="11"/>
          </p:nvPr>
        </p:nvSpPr>
        <p:spPr/>
        <p:txBody>
          <a:bodyPr/>
          <a:lstStyle/>
          <a:p>
            <a:endParaRPr lang="tr-TR"/>
          </a:p>
        </p:txBody>
      </p:sp>
      <p:sp>
        <p:nvSpPr>
          <p:cNvPr id="5" name="4 Slayt Numarası Yer Tutucusu"/>
          <p:cNvSpPr>
            <a:spLocks noGrp="1"/>
          </p:cNvSpPr>
          <p:nvPr>
            <p:ph type="sldNum" sz="quarter" idx="12"/>
          </p:nvPr>
        </p:nvSpPr>
        <p:spPr/>
        <p:txBody>
          <a:bodyPr/>
          <a:lstStyle/>
          <a:p>
            <a:fld id="{B2E90CEE-E639-4AA1-AD49-AAB20280F566}" type="slidenum">
              <a:rPr lang="tr-TR" smtClean="0"/>
              <a:pPr/>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1 Veri Yer Tutucusu"/>
          <p:cNvSpPr>
            <a:spLocks noGrp="1"/>
          </p:cNvSpPr>
          <p:nvPr>
            <p:ph type="dt" sz="half" idx="10"/>
          </p:nvPr>
        </p:nvSpPr>
        <p:spPr/>
        <p:txBody>
          <a:bodyPr/>
          <a:lstStyle/>
          <a:p>
            <a:fld id="{70B00CD0-789B-4B68-9F77-1162C338ABEE}" type="datetimeFigureOut">
              <a:rPr lang="tr-TR" smtClean="0"/>
              <a:pPr/>
              <a:t>20.10.2022</a:t>
            </a:fld>
            <a:endParaRPr lang="tr-TR"/>
          </a:p>
        </p:txBody>
      </p:sp>
      <p:sp>
        <p:nvSpPr>
          <p:cNvPr id="3" name="2 Altbilgi Yer Tutucusu"/>
          <p:cNvSpPr>
            <a:spLocks noGrp="1"/>
          </p:cNvSpPr>
          <p:nvPr>
            <p:ph type="ftr" sz="quarter" idx="11"/>
          </p:nvPr>
        </p:nvSpPr>
        <p:spPr/>
        <p:txBody>
          <a:bodyPr/>
          <a:lstStyle/>
          <a:p>
            <a:endParaRPr lang="tr-TR"/>
          </a:p>
        </p:txBody>
      </p:sp>
      <p:sp>
        <p:nvSpPr>
          <p:cNvPr id="4" name="3 Slayt Numarası Yer Tutucusu"/>
          <p:cNvSpPr>
            <a:spLocks noGrp="1"/>
          </p:cNvSpPr>
          <p:nvPr>
            <p:ph type="sldNum" sz="quarter" idx="12"/>
          </p:nvPr>
        </p:nvSpPr>
        <p:spPr/>
        <p:txBody>
          <a:bodyPr/>
          <a:lstStyle/>
          <a:p>
            <a:fld id="{B2E90CEE-E639-4AA1-AD49-AAB20280F566}" type="slidenum">
              <a:rPr lang="tr-TR" smtClean="0"/>
              <a:pPr/>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8" name="7 Dikdörtgen"/>
          <p:cNvSpPr/>
          <p:nvPr/>
        </p:nvSpPr>
        <p:spPr>
          <a:xfrm>
            <a:off x="0" y="0"/>
            <a:ext cx="9144000" cy="6858000"/>
          </a:xfrm>
          <a:prstGeom prst="rect">
            <a:avLst/>
          </a:prstGeom>
          <a:solidFill>
            <a:srgbClr val="FFFFFF"/>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9" name="8 Yuvarlatılmış Dikdörtgen"/>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1 Başlık"/>
          <p:cNvSpPr>
            <a:spLocks noGrp="1"/>
          </p:cNvSpPr>
          <p:nvPr>
            <p:ph type="title"/>
          </p:nvPr>
        </p:nvSpPr>
        <p:spPr>
          <a:xfrm>
            <a:off x="914400" y="273050"/>
            <a:ext cx="7772400" cy="1143000"/>
          </a:xfrm>
        </p:spPr>
        <p:txBody>
          <a:bodyPr anchor="b" anchorCtr="0"/>
          <a:lstStyle>
            <a:lvl1pPr algn="l">
              <a:buNone/>
              <a:defRPr sz="4000" b="0"/>
            </a:lvl1pPr>
          </a:lstStyle>
          <a:p>
            <a:r>
              <a:rPr kumimoji="0" lang="tr-TR" smtClean="0"/>
              <a:t>Asıl başlık stili için tıklatın</a:t>
            </a:r>
            <a:endParaRPr kumimoji="0" lang="en-US"/>
          </a:p>
        </p:txBody>
      </p:sp>
      <p:sp>
        <p:nvSpPr>
          <p:cNvPr id="3" name="2 Metin Yer Tutucusu"/>
          <p:cNvSpPr>
            <a:spLocks noGrp="1"/>
          </p:cNvSpPr>
          <p:nvPr>
            <p:ph type="body" idx="2"/>
          </p:nvPr>
        </p:nvSpPr>
        <p:spPr>
          <a:xfrm>
            <a:off x="914400" y="1600200"/>
            <a:ext cx="1905000" cy="4495800"/>
          </a:xfrm>
        </p:spPr>
        <p:txBody>
          <a:bodyPr/>
          <a:lstStyle>
            <a:lvl1pPr marL="0" indent="0">
              <a:buNone/>
              <a:defRPr sz="1800"/>
            </a:lvl1pPr>
            <a:lvl2pPr>
              <a:buNone/>
              <a:defRPr sz="1200"/>
            </a:lvl2pPr>
            <a:lvl3pPr>
              <a:buNone/>
              <a:defRPr sz="1000"/>
            </a:lvl3pPr>
            <a:lvl4pPr>
              <a:buNone/>
              <a:defRPr sz="900"/>
            </a:lvl4pPr>
            <a:lvl5pPr>
              <a:buNone/>
              <a:defRPr sz="900"/>
            </a:lvl5pPr>
          </a:lstStyle>
          <a:p>
            <a:pPr lvl="0" eaLnBrk="1" latinLnBrk="0" hangingPunct="1"/>
            <a:r>
              <a:rPr kumimoji="0" lang="tr-TR" smtClean="0"/>
              <a:t>Asıl metin stillerini düzenlemek için tıklatın</a:t>
            </a:r>
          </a:p>
        </p:txBody>
      </p:sp>
      <p:sp>
        <p:nvSpPr>
          <p:cNvPr id="5" name="4 Veri Yer Tutucusu"/>
          <p:cNvSpPr>
            <a:spLocks noGrp="1"/>
          </p:cNvSpPr>
          <p:nvPr>
            <p:ph type="dt" sz="half" idx="10"/>
          </p:nvPr>
        </p:nvSpPr>
        <p:spPr/>
        <p:txBody>
          <a:bodyPr/>
          <a:lstStyle/>
          <a:p>
            <a:fld id="{70B00CD0-789B-4B68-9F77-1162C338ABEE}" type="datetimeFigureOut">
              <a:rPr lang="tr-TR" smtClean="0"/>
              <a:pPr/>
              <a:t>20.10.2022</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B2E90CEE-E639-4AA1-AD49-AAB20280F566}" type="slidenum">
              <a:rPr lang="tr-TR" smtClean="0"/>
              <a:pPr/>
              <a:t>‹#›</a:t>
            </a:fld>
            <a:endParaRPr lang="tr-TR"/>
          </a:p>
        </p:txBody>
      </p:sp>
      <p:sp>
        <p:nvSpPr>
          <p:cNvPr id="11" name="10 İçerik Yer Tutucusu"/>
          <p:cNvSpPr>
            <a:spLocks noGrp="1"/>
          </p:cNvSpPr>
          <p:nvPr>
            <p:ph sz="quarter" idx="1"/>
          </p:nvPr>
        </p:nvSpPr>
        <p:spPr>
          <a:xfrm>
            <a:off x="2971800" y="1600200"/>
            <a:ext cx="5715000" cy="4495800"/>
          </a:xfrm>
        </p:spPr>
        <p:txBody>
          <a:bodyPr vert="horz"/>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914400" y="4900550"/>
            <a:ext cx="7315200" cy="522288"/>
          </a:xfrm>
        </p:spPr>
        <p:txBody>
          <a:bodyPr anchor="ctr">
            <a:noAutofit/>
          </a:bodyPr>
          <a:lstStyle>
            <a:lvl1pPr algn="l">
              <a:buNone/>
              <a:defRPr sz="2800" b="0"/>
            </a:lvl1pPr>
          </a:lstStyle>
          <a:p>
            <a:r>
              <a:rPr kumimoji="0" lang="tr-TR" smtClean="0"/>
              <a:t>Asıl başlık stili için tıklatın</a:t>
            </a:r>
            <a:endParaRPr kumimoji="0" lang="en-US"/>
          </a:p>
        </p:txBody>
      </p:sp>
      <p:sp>
        <p:nvSpPr>
          <p:cNvPr id="4" name="3 Metin Yer Tutucusu"/>
          <p:cNvSpPr>
            <a:spLocks noGrp="1"/>
          </p:cNvSpPr>
          <p:nvPr>
            <p:ph type="body" sz="half" idx="2"/>
          </p:nvPr>
        </p:nvSpPr>
        <p:spPr>
          <a:xfrm>
            <a:off x="914400" y="5445825"/>
            <a:ext cx="7315200" cy="685800"/>
          </a:xfrm>
        </p:spPr>
        <p:txBody>
          <a:bodyPr/>
          <a:lstStyle>
            <a:lvl1pPr marL="0" indent="0">
              <a:buFontTx/>
              <a:buNone/>
              <a:defRPr sz="1600"/>
            </a:lvl1pPr>
            <a:lvl2pPr>
              <a:defRPr sz="1200"/>
            </a:lvl2pPr>
            <a:lvl3pPr>
              <a:defRPr sz="1000"/>
            </a:lvl3pPr>
            <a:lvl4pPr>
              <a:defRPr sz="900"/>
            </a:lvl4pPr>
            <a:lvl5pPr>
              <a:defRPr sz="900"/>
            </a:lvl5pPr>
          </a:lstStyle>
          <a:p>
            <a:pPr lvl="0" eaLnBrk="1" latinLnBrk="0" hangingPunct="1"/>
            <a:r>
              <a:rPr kumimoji="0" lang="tr-TR" smtClean="0"/>
              <a:t>Asıl metin stillerini düzenlemek için tıklatın</a:t>
            </a:r>
          </a:p>
        </p:txBody>
      </p:sp>
      <p:sp>
        <p:nvSpPr>
          <p:cNvPr id="5" name="4 Veri Yer Tutucusu"/>
          <p:cNvSpPr>
            <a:spLocks noGrp="1"/>
          </p:cNvSpPr>
          <p:nvPr>
            <p:ph type="dt" sz="half" idx="10"/>
          </p:nvPr>
        </p:nvSpPr>
        <p:spPr/>
        <p:txBody>
          <a:bodyPr/>
          <a:lstStyle/>
          <a:p>
            <a:fld id="{70B00CD0-789B-4B68-9F77-1162C338ABEE}" type="datetimeFigureOut">
              <a:rPr lang="tr-TR" smtClean="0"/>
              <a:pPr/>
              <a:t>20.10.2022</a:t>
            </a:fld>
            <a:endParaRPr lang="tr-TR"/>
          </a:p>
        </p:txBody>
      </p:sp>
      <p:sp>
        <p:nvSpPr>
          <p:cNvPr id="6" name="5 Altbilgi Yer Tutucusu"/>
          <p:cNvSpPr>
            <a:spLocks noGrp="1"/>
          </p:cNvSpPr>
          <p:nvPr>
            <p:ph type="ftr" sz="quarter" idx="11"/>
          </p:nvPr>
        </p:nvSpPr>
        <p:spPr>
          <a:xfrm>
            <a:off x="914400" y="6172200"/>
            <a:ext cx="3886200" cy="457200"/>
          </a:xfrm>
        </p:spPr>
        <p:txBody>
          <a:bodyPr/>
          <a:lstStyle/>
          <a:p>
            <a:endParaRPr lang="tr-TR"/>
          </a:p>
        </p:txBody>
      </p:sp>
      <p:sp>
        <p:nvSpPr>
          <p:cNvPr id="7" name="6 Slayt Numarası Yer Tutucusu"/>
          <p:cNvSpPr>
            <a:spLocks noGrp="1"/>
          </p:cNvSpPr>
          <p:nvPr>
            <p:ph type="sldNum" sz="quarter" idx="12"/>
          </p:nvPr>
        </p:nvSpPr>
        <p:spPr>
          <a:xfrm>
            <a:off x="146304" y="6208776"/>
            <a:ext cx="457200" cy="457200"/>
          </a:xfrm>
        </p:spPr>
        <p:txBody>
          <a:bodyPr/>
          <a:lstStyle/>
          <a:p>
            <a:fld id="{B2E90CEE-E639-4AA1-AD49-AAB20280F566}" type="slidenum">
              <a:rPr lang="tr-TR" smtClean="0"/>
              <a:pPr/>
              <a:t>‹#›</a:t>
            </a:fld>
            <a:endParaRPr lang="tr-TR"/>
          </a:p>
        </p:txBody>
      </p:sp>
      <p:sp>
        <p:nvSpPr>
          <p:cNvPr id="11" name="10 Dikdörtgen"/>
          <p:cNvSpPr/>
          <p:nvPr/>
        </p:nvSpPr>
        <p:spPr>
          <a:xfrm flipV="1">
            <a:off x="68307" y="4683555"/>
            <a:ext cx="9006840"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11 Dikdörtgen"/>
          <p:cNvSpPr/>
          <p:nvPr/>
        </p:nvSpPr>
        <p:spPr>
          <a:xfrm>
            <a:off x="68508" y="4650474"/>
            <a:ext cx="9006639"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12 Dikdörtgen"/>
          <p:cNvSpPr/>
          <p:nvPr/>
        </p:nvSpPr>
        <p:spPr>
          <a:xfrm>
            <a:off x="68510" y="4773224"/>
            <a:ext cx="9006637" cy="48807"/>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 name="2 Resim Yer Tutucusu"/>
          <p:cNvSpPr>
            <a:spLocks noGrp="1"/>
          </p:cNvSpPr>
          <p:nvPr>
            <p:ph type="pic" idx="1"/>
          </p:nvPr>
        </p:nvSpPr>
        <p:spPr>
          <a:xfrm>
            <a:off x="68308" y="66675"/>
            <a:ext cx="9001873" cy="4581525"/>
          </a:xfrm>
          <a:prstGeom prst="round2SameRect">
            <a:avLst>
              <a:gd name="adj1" fmla="val 7101"/>
              <a:gd name="adj2" fmla="val 0"/>
            </a:avLst>
          </a:prstGeom>
          <a:solidFill>
            <a:schemeClr val="bg2"/>
          </a:solidFill>
          <a:ln w="6350">
            <a:solidFill>
              <a:schemeClr val="tx1"/>
            </a:solidFill>
          </a:ln>
        </p:spPr>
        <p:txBody>
          <a:bodyPr/>
          <a:lstStyle>
            <a:lvl1pPr marL="0" indent="0">
              <a:buNone/>
              <a:defRPr sz="3200"/>
            </a:lvl1pPr>
          </a:lstStyle>
          <a:p>
            <a:r>
              <a:rPr kumimoji="0" lang="tr-TR" smtClean="0"/>
              <a:t>Resim eklemek için simgeyi tıklatın</a:t>
            </a:r>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kumimoji="0" lang="tr-TR" smtClean="0"/>
              <a:t>Asıl başlık stili için tıklatın</a:t>
            </a:r>
            <a:endParaRPr kumimoji="0" lang="en-US"/>
          </a:p>
        </p:txBody>
      </p:sp>
      <p:sp>
        <p:nvSpPr>
          <p:cNvPr id="3" name="2 Dikey Metin Yer Tutucusu"/>
          <p:cNvSpPr>
            <a:spLocks noGrp="1"/>
          </p:cNvSpPr>
          <p:nvPr>
            <p:ph type="body" orient="vert" idx="1"/>
          </p:nvPr>
        </p:nvSpPr>
        <p:spPr/>
        <p:txBody>
          <a:bodyPr vert="eaVer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3 Veri Yer Tutucusu"/>
          <p:cNvSpPr>
            <a:spLocks noGrp="1"/>
          </p:cNvSpPr>
          <p:nvPr>
            <p:ph type="dt" sz="half" idx="10"/>
          </p:nvPr>
        </p:nvSpPr>
        <p:spPr/>
        <p:txBody>
          <a:bodyPr/>
          <a:lstStyle/>
          <a:p>
            <a:fld id="{70B00CD0-789B-4B68-9F77-1162C338ABEE}" type="datetimeFigureOut">
              <a:rPr lang="tr-TR" smtClean="0"/>
              <a:pPr/>
              <a:t>20.10.2022</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2E90CEE-E639-4AA1-AD49-AAB20280F566}" type="slidenum">
              <a:rPr lang="tr-TR" smtClean="0"/>
              <a:pPr/>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29400" y="274641"/>
            <a:ext cx="2011680" cy="5851525"/>
          </a:xfrm>
        </p:spPr>
        <p:txBody>
          <a:bodyPr vert="eaVert"/>
          <a:lstStyle/>
          <a:p>
            <a:r>
              <a:rPr kumimoji="0" lang="tr-TR" smtClean="0"/>
              <a:t>Asıl başlık stili için tıklatın</a:t>
            </a:r>
            <a:endParaRPr kumimoji="0" lang="en-US"/>
          </a:p>
        </p:txBody>
      </p:sp>
      <p:sp>
        <p:nvSpPr>
          <p:cNvPr id="3" name="2 Dikey Metin Yer Tutucusu"/>
          <p:cNvSpPr>
            <a:spLocks noGrp="1"/>
          </p:cNvSpPr>
          <p:nvPr>
            <p:ph type="body" orient="vert" idx="1"/>
          </p:nvPr>
        </p:nvSpPr>
        <p:spPr>
          <a:xfrm>
            <a:off x="914400" y="274640"/>
            <a:ext cx="5562600" cy="5851525"/>
          </a:xfrm>
        </p:spPr>
        <p:txBody>
          <a:bodyPr vert="eaVer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3 Veri Yer Tutucusu"/>
          <p:cNvSpPr>
            <a:spLocks noGrp="1"/>
          </p:cNvSpPr>
          <p:nvPr>
            <p:ph type="dt" sz="half" idx="10"/>
          </p:nvPr>
        </p:nvSpPr>
        <p:spPr/>
        <p:txBody>
          <a:bodyPr/>
          <a:lstStyle/>
          <a:p>
            <a:fld id="{70B00CD0-789B-4B68-9F77-1162C338ABEE}" type="datetimeFigureOut">
              <a:rPr lang="tr-TR" smtClean="0"/>
              <a:pPr/>
              <a:t>20.10.2022</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2E90CEE-E639-4AA1-AD49-AAB20280F566}" type="slidenum">
              <a:rPr lang="tr-TR" smtClean="0"/>
              <a:pPr/>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8 Dikdörtgen"/>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8" name="7 Yuvarlatılmış Dikdörtgen"/>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2" name="21 Başlık Yer Tutucusu"/>
          <p:cNvSpPr>
            <a:spLocks noGrp="1"/>
          </p:cNvSpPr>
          <p:nvPr>
            <p:ph type="title"/>
          </p:nvPr>
        </p:nvSpPr>
        <p:spPr>
          <a:xfrm>
            <a:off x="914400" y="274638"/>
            <a:ext cx="7772400" cy="1143000"/>
          </a:xfrm>
          <a:prstGeom prst="rect">
            <a:avLst/>
          </a:prstGeom>
        </p:spPr>
        <p:txBody>
          <a:bodyPr bIns="91440" anchor="b" anchorCtr="0">
            <a:normAutofit/>
          </a:bodyPr>
          <a:lstStyle/>
          <a:p>
            <a:r>
              <a:rPr kumimoji="0" lang="tr-TR" smtClean="0"/>
              <a:t>Asıl başlık stili için tıklatın</a:t>
            </a:r>
            <a:endParaRPr kumimoji="0" lang="en-US"/>
          </a:p>
        </p:txBody>
      </p:sp>
      <p:sp>
        <p:nvSpPr>
          <p:cNvPr id="13" name="12 Metin Yer Tutucusu"/>
          <p:cNvSpPr>
            <a:spLocks noGrp="1"/>
          </p:cNvSpPr>
          <p:nvPr>
            <p:ph type="body" idx="1"/>
          </p:nvPr>
        </p:nvSpPr>
        <p:spPr>
          <a:xfrm>
            <a:off x="914400" y="1447800"/>
            <a:ext cx="7772400" cy="4572000"/>
          </a:xfrm>
          <a:prstGeom prst="rect">
            <a:avLst/>
          </a:prstGeom>
        </p:spPr>
        <p:txBody>
          <a:bodyPr>
            <a:normAutofit/>
          </a:bodyPr>
          <a:lstStyle/>
          <a:p>
            <a:pPr lvl="0" eaLnBrk="1" latinLnBrk="0" hangingPunct="1"/>
            <a:r>
              <a:rPr kumimoji="0" lang="tr-TR" smtClean="0"/>
              <a:t>Asıl metin stillerini düzenlemek için tıklatın</a:t>
            </a:r>
          </a:p>
          <a:p>
            <a:pPr lvl="1" eaLnBrk="1" latinLnBrk="0" hangingPunct="1"/>
            <a:r>
              <a:rPr kumimoji="0" lang="tr-TR" smtClean="0"/>
              <a:t>İkinci düzey</a:t>
            </a:r>
          </a:p>
          <a:p>
            <a:pPr lvl="2" eaLnBrk="1" latinLnBrk="0" hangingPunct="1"/>
            <a:r>
              <a:rPr kumimoji="0" lang="tr-TR" smtClean="0"/>
              <a:t>Üçüncü düzey</a:t>
            </a:r>
          </a:p>
          <a:p>
            <a:pPr lvl="3" eaLnBrk="1" latinLnBrk="0" hangingPunct="1"/>
            <a:r>
              <a:rPr kumimoji="0" lang="tr-TR" smtClean="0"/>
              <a:t>Dördüncü düzey</a:t>
            </a:r>
          </a:p>
          <a:p>
            <a:pPr lvl="4" eaLnBrk="1" latinLnBrk="0" hangingPunct="1"/>
            <a:r>
              <a:rPr kumimoji="0" lang="tr-TR" smtClean="0"/>
              <a:t>Beşinci düzey</a:t>
            </a:r>
            <a:endParaRPr kumimoji="0" lang="en-US"/>
          </a:p>
        </p:txBody>
      </p:sp>
      <p:sp>
        <p:nvSpPr>
          <p:cNvPr id="14" name="13 Veri Yer Tutucusu"/>
          <p:cNvSpPr>
            <a:spLocks noGrp="1"/>
          </p:cNvSpPr>
          <p:nvPr>
            <p:ph type="dt" sz="half" idx="2"/>
          </p:nvPr>
        </p:nvSpPr>
        <p:spPr>
          <a:xfrm>
            <a:off x="6172200" y="6191250"/>
            <a:ext cx="2476500" cy="476250"/>
          </a:xfrm>
          <a:prstGeom prst="rect">
            <a:avLst/>
          </a:prstGeom>
        </p:spPr>
        <p:txBody>
          <a:bodyPr anchor="ctr" anchorCtr="0"/>
          <a:lstStyle>
            <a:lvl1pPr algn="r" eaLnBrk="1" latinLnBrk="0" hangingPunct="1">
              <a:defRPr kumimoji="0" sz="1400">
                <a:solidFill>
                  <a:schemeClr val="tx2"/>
                </a:solidFill>
              </a:defRPr>
            </a:lvl1pPr>
          </a:lstStyle>
          <a:p>
            <a:fld id="{70B00CD0-789B-4B68-9F77-1162C338ABEE}" type="datetimeFigureOut">
              <a:rPr lang="tr-TR" smtClean="0"/>
              <a:pPr/>
              <a:t>20.10.2022</a:t>
            </a:fld>
            <a:endParaRPr lang="tr-TR"/>
          </a:p>
        </p:txBody>
      </p:sp>
      <p:sp>
        <p:nvSpPr>
          <p:cNvPr id="3" name="2 Altbilgi Yer Tutucusu"/>
          <p:cNvSpPr>
            <a:spLocks noGrp="1"/>
          </p:cNvSpPr>
          <p:nvPr>
            <p:ph type="ftr" sz="quarter" idx="3"/>
          </p:nvPr>
        </p:nvSpPr>
        <p:spPr>
          <a:xfrm>
            <a:off x="914400" y="6172200"/>
            <a:ext cx="3962400" cy="457200"/>
          </a:xfrm>
          <a:prstGeom prst="rect">
            <a:avLst/>
          </a:prstGeom>
        </p:spPr>
        <p:txBody>
          <a:bodyPr anchor="ctr" anchorCtr="0"/>
          <a:lstStyle>
            <a:lvl1pPr eaLnBrk="1" latinLnBrk="0" hangingPunct="1">
              <a:defRPr kumimoji="0" sz="1400">
                <a:solidFill>
                  <a:schemeClr val="tx2"/>
                </a:solidFill>
              </a:defRPr>
            </a:lvl1pPr>
          </a:lstStyle>
          <a:p>
            <a:endParaRPr lang="tr-TR"/>
          </a:p>
        </p:txBody>
      </p:sp>
      <p:sp>
        <p:nvSpPr>
          <p:cNvPr id="23" name="22 Slayt Numarası Yer Tutucusu"/>
          <p:cNvSpPr>
            <a:spLocks noGrp="1"/>
          </p:cNvSpPr>
          <p:nvPr>
            <p:ph type="sldNum" sz="quarter" idx="4"/>
          </p:nvPr>
        </p:nvSpPr>
        <p:spPr>
          <a:xfrm>
            <a:off x="146304" y="6210300"/>
            <a:ext cx="457200" cy="457200"/>
          </a:xfrm>
          <a:prstGeom prst="ellipse">
            <a:avLst/>
          </a:prstGeom>
          <a:solidFill>
            <a:schemeClr val="accent1"/>
          </a:solidFill>
        </p:spPr>
        <p:txBody>
          <a:bodyPr wrap="none" lIns="0" tIns="0" rIns="0" bIns="0" anchor="ctr" anchorCtr="1">
            <a:noAutofit/>
          </a:bodyPr>
          <a:lstStyle>
            <a:lvl1pPr algn="ctr" eaLnBrk="1" latinLnBrk="0" hangingPunct="1">
              <a:defRPr kumimoji="0" sz="1400">
                <a:solidFill>
                  <a:srgbClr val="FFFFFF"/>
                </a:solidFill>
                <a:latin typeface="+mj-lt"/>
                <a:ea typeface="+mj-ea"/>
                <a:cs typeface="+mj-cs"/>
              </a:defRPr>
            </a:lvl1pPr>
          </a:lstStyle>
          <a:p>
            <a:fld id="{B2E90CEE-E639-4AA1-AD49-AAB20280F566}" type="slidenum">
              <a:rPr lang="tr-TR" smtClean="0"/>
              <a:pPr/>
              <a:t>‹#›</a:t>
            </a:fld>
            <a:endParaRPr lang="tr-TR"/>
          </a:p>
        </p:txBody>
      </p:sp>
    </p:spTree>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Lst>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274320" indent="-274320" algn="l" rtl="0"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lt Başlık 2">
            <a:extLst>
              <a:ext uri="{FF2B5EF4-FFF2-40B4-BE49-F238E27FC236}">
                <a16:creationId xmlns:a16="http://schemas.microsoft.com/office/drawing/2014/main" id="{8A5701F8-5FF8-49A8-AF6B-E19BC0F0E211}"/>
              </a:ext>
            </a:extLst>
          </p:cNvPr>
          <p:cNvSpPr>
            <a:spLocks noGrp="1"/>
          </p:cNvSpPr>
          <p:nvPr>
            <p:ph type="subTitle" idx="1"/>
          </p:nvPr>
        </p:nvSpPr>
        <p:spPr>
          <a:xfrm>
            <a:off x="571472" y="3143248"/>
            <a:ext cx="8062912" cy="3166072"/>
          </a:xfrm>
          <a:solidFill>
            <a:schemeClr val="bg2">
              <a:lumMod val="60000"/>
              <a:lumOff val="40000"/>
            </a:schemeClr>
          </a:solidFill>
        </p:spPr>
        <p:txBody>
          <a:bodyPr>
            <a:normAutofit lnSpcReduction="10000"/>
          </a:bodyPr>
          <a:lstStyle/>
          <a:p>
            <a:endParaRPr lang="tr-TR" sz="3800" b="1" dirty="0" smtClean="0">
              <a:solidFill>
                <a:srgbClr val="C00000"/>
              </a:solidFill>
              <a:latin typeface="Times New Roman" panose="02020603050405020304" pitchFamily="18" charset="0"/>
              <a:cs typeface="Times New Roman" panose="02020603050405020304" pitchFamily="18" charset="0"/>
            </a:endParaRPr>
          </a:p>
          <a:p>
            <a:r>
              <a:rPr lang="tr-TR" sz="3800" b="1" dirty="0" smtClean="0">
                <a:solidFill>
                  <a:srgbClr val="C00000"/>
                </a:solidFill>
                <a:latin typeface="Times New Roman" panose="02020603050405020304" pitchFamily="18" charset="0"/>
                <a:cs typeface="Times New Roman" panose="02020603050405020304" pitchFamily="18" charset="0"/>
              </a:rPr>
              <a:t>NİHAT YILDIZ</a:t>
            </a:r>
          </a:p>
          <a:p>
            <a:r>
              <a:rPr lang="tr-TR" b="1" dirty="0" smtClean="0">
                <a:solidFill>
                  <a:srgbClr val="C00000"/>
                </a:solidFill>
                <a:latin typeface="Times New Roman" panose="02020603050405020304" pitchFamily="18" charset="0"/>
                <a:cs typeface="Times New Roman" panose="02020603050405020304" pitchFamily="18" charset="0"/>
              </a:rPr>
              <a:t>İçişleri Bakanlığı </a:t>
            </a:r>
            <a:r>
              <a:rPr lang="tr-TR" b="1" dirty="0" err="1" smtClean="0">
                <a:solidFill>
                  <a:srgbClr val="C00000"/>
                </a:solidFill>
                <a:latin typeface="Times New Roman" panose="02020603050405020304" pitchFamily="18" charset="0"/>
                <a:cs typeface="Times New Roman" panose="02020603050405020304" pitchFamily="18" charset="0"/>
              </a:rPr>
              <a:t>Başkontrolörü</a:t>
            </a:r>
            <a:endParaRPr lang="tr-TR" b="1" dirty="0">
              <a:solidFill>
                <a:srgbClr val="C00000"/>
              </a:solidFill>
              <a:latin typeface="Times New Roman" panose="02020603050405020304" pitchFamily="18" charset="0"/>
              <a:cs typeface="Times New Roman" panose="02020603050405020304" pitchFamily="18" charset="0"/>
            </a:endParaRPr>
          </a:p>
          <a:p>
            <a:r>
              <a:rPr lang="tr-TR" sz="2600" b="1" dirty="0">
                <a:solidFill>
                  <a:srgbClr val="C00000"/>
                </a:solidFill>
                <a:latin typeface="Times New Roman" panose="02020603050405020304" pitchFamily="18" charset="0"/>
                <a:cs typeface="Times New Roman" panose="02020603050405020304" pitchFamily="18" charset="0"/>
              </a:rPr>
              <a:t>Kahramanmaraş </a:t>
            </a:r>
            <a:r>
              <a:rPr lang="tr-TR" sz="2600" b="1" dirty="0" smtClean="0">
                <a:solidFill>
                  <a:srgbClr val="C00000"/>
                </a:solidFill>
                <a:latin typeface="Times New Roman" panose="02020603050405020304" pitchFamily="18" charset="0"/>
                <a:cs typeface="Times New Roman" panose="02020603050405020304" pitchFamily="18" charset="0"/>
              </a:rPr>
              <a:t>BŞB </a:t>
            </a:r>
            <a:r>
              <a:rPr lang="tr-TR" sz="2600" b="1" dirty="0">
                <a:solidFill>
                  <a:srgbClr val="C00000"/>
                </a:solidFill>
                <a:latin typeface="Times New Roman" panose="02020603050405020304" pitchFamily="18" charset="0"/>
                <a:cs typeface="Times New Roman" panose="02020603050405020304" pitchFamily="18" charset="0"/>
              </a:rPr>
              <a:t>G</a:t>
            </a:r>
            <a:r>
              <a:rPr lang="tr-TR" sz="2600" b="1" dirty="0" smtClean="0">
                <a:solidFill>
                  <a:srgbClr val="C00000"/>
                </a:solidFill>
                <a:latin typeface="Times New Roman" panose="02020603050405020304" pitchFamily="18" charset="0"/>
                <a:cs typeface="Times New Roman" panose="02020603050405020304" pitchFamily="18" charset="0"/>
              </a:rPr>
              <a:t>enel </a:t>
            </a:r>
            <a:r>
              <a:rPr lang="tr-TR" sz="2600" b="1" dirty="0">
                <a:solidFill>
                  <a:srgbClr val="C00000"/>
                </a:solidFill>
                <a:latin typeface="Times New Roman" panose="02020603050405020304" pitchFamily="18" charset="0"/>
                <a:cs typeface="Times New Roman" panose="02020603050405020304" pitchFamily="18" charset="0"/>
              </a:rPr>
              <a:t>S</a:t>
            </a:r>
            <a:r>
              <a:rPr lang="tr-TR" sz="2600" b="1" dirty="0" smtClean="0">
                <a:solidFill>
                  <a:srgbClr val="C00000"/>
                </a:solidFill>
                <a:latin typeface="Times New Roman" panose="02020603050405020304" pitchFamily="18" charset="0"/>
                <a:cs typeface="Times New Roman" panose="02020603050405020304" pitchFamily="18" charset="0"/>
              </a:rPr>
              <a:t>ekreter  </a:t>
            </a:r>
            <a:r>
              <a:rPr lang="tr-TR" sz="2600" b="1" dirty="0">
                <a:solidFill>
                  <a:srgbClr val="C00000"/>
                </a:solidFill>
                <a:latin typeface="Times New Roman" panose="02020603050405020304" pitchFamily="18" charset="0"/>
                <a:cs typeface="Times New Roman" panose="02020603050405020304" pitchFamily="18" charset="0"/>
              </a:rPr>
              <a:t>Y</a:t>
            </a:r>
            <a:r>
              <a:rPr lang="tr-TR" sz="2600" b="1" dirty="0" smtClean="0">
                <a:solidFill>
                  <a:srgbClr val="C00000"/>
                </a:solidFill>
                <a:latin typeface="Times New Roman" panose="02020603050405020304" pitchFamily="18" charset="0"/>
                <a:cs typeface="Times New Roman" panose="02020603050405020304" pitchFamily="18" charset="0"/>
              </a:rPr>
              <a:t>rd</a:t>
            </a:r>
            <a:r>
              <a:rPr lang="tr-TR" sz="2600" b="1" dirty="0">
                <a:solidFill>
                  <a:srgbClr val="C00000"/>
                </a:solidFill>
                <a:latin typeface="Times New Roman" panose="02020603050405020304" pitchFamily="18" charset="0"/>
                <a:cs typeface="Times New Roman" panose="02020603050405020304" pitchFamily="18" charset="0"/>
              </a:rPr>
              <a:t>.</a:t>
            </a:r>
          </a:p>
          <a:p>
            <a:r>
              <a:rPr lang="tr-TR" sz="2600" b="1" dirty="0">
                <a:solidFill>
                  <a:srgbClr val="C00000"/>
                </a:solidFill>
                <a:latin typeface="Times New Roman" panose="02020603050405020304" pitchFamily="18" charset="0"/>
                <a:cs typeface="Times New Roman" panose="02020603050405020304" pitchFamily="18" charset="0"/>
              </a:rPr>
              <a:t>(Kamu Yönetimi Uzmanı)</a:t>
            </a:r>
          </a:p>
          <a:p>
            <a:r>
              <a:rPr lang="tr-TR" sz="2600" b="1" dirty="0" smtClean="0">
                <a:solidFill>
                  <a:srgbClr val="C00000"/>
                </a:solidFill>
                <a:latin typeface="Times New Roman" panose="02020603050405020304" pitchFamily="18" charset="0"/>
                <a:cs typeface="Times New Roman" panose="02020603050405020304" pitchFamily="18" charset="0"/>
              </a:rPr>
              <a:t>2022</a:t>
            </a:r>
            <a:endParaRPr lang="tr-TR" sz="2600" b="1" dirty="0">
              <a:solidFill>
                <a:srgbClr val="C00000"/>
              </a:solidFill>
              <a:latin typeface="Times New Roman" panose="02020603050405020304" pitchFamily="18" charset="0"/>
              <a:cs typeface="Times New Roman" panose="02020603050405020304" pitchFamily="18" charset="0"/>
            </a:endParaRPr>
          </a:p>
        </p:txBody>
      </p:sp>
      <p:sp>
        <p:nvSpPr>
          <p:cNvPr id="2" name="1 Başlık"/>
          <p:cNvSpPr>
            <a:spLocks noGrp="1"/>
          </p:cNvSpPr>
          <p:nvPr>
            <p:ph type="ctrTitle"/>
          </p:nvPr>
        </p:nvSpPr>
        <p:spPr/>
        <p:txBody>
          <a:bodyPr>
            <a:normAutofit/>
          </a:bodyPr>
          <a:lstStyle/>
          <a:p>
            <a:r>
              <a:rPr lang="tr-TR" dirty="0" smtClean="0"/>
              <a:t>4734 Sayılı Kanunun 22 Madde Uygulaması</a:t>
            </a:r>
            <a:endParaRPr lang="tr-TR"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28596" y="0"/>
            <a:ext cx="8229600" cy="1142984"/>
          </a:xfrm>
        </p:spPr>
        <p:txBody>
          <a:bodyPr/>
          <a:lstStyle/>
          <a:p>
            <a:pPr algn="ctr"/>
            <a:r>
              <a:rPr lang="tr-TR" dirty="0" smtClean="0">
                <a:solidFill>
                  <a:srgbClr val="C00000"/>
                </a:solidFill>
              </a:rPr>
              <a:t>DOĞRUDAN TEMİN</a:t>
            </a:r>
            <a:endParaRPr lang="tr-TR" dirty="0">
              <a:solidFill>
                <a:srgbClr val="C00000"/>
              </a:solidFill>
            </a:endParaRPr>
          </a:p>
        </p:txBody>
      </p:sp>
      <p:sp>
        <p:nvSpPr>
          <p:cNvPr id="3" name="2 İçerik Yer Tutucusu"/>
          <p:cNvSpPr>
            <a:spLocks noGrp="1"/>
          </p:cNvSpPr>
          <p:nvPr>
            <p:ph sz="quarter" idx="1"/>
          </p:nvPr>
        </p:nvSpPr>
        <p:spPr>
          <a:xfrm>
            <a:off x="457200" y="1000108"/>
            <a:ext cx="8229600" cy="5454700"/>
          </a:xfrm>
        </p:spPr>
        <p:txBody>
          <a:bodyPr anchor="ctr">
            <a:normAutofit fontScale="92500"/>
          </a:bodyPr>
          <a:lstStyle/>
          <a:p>
            <a:endParaRPr lang="tr-TR" dirty="0" smtClean="0">
              <a:latin typeface="Times New Roman" panose="02020603050405020304" pitchFamily="18" charset="0"/>
              <a:cs typeface="Times New Roman" panose="02020603050405020304" pitchFamily="18" charset="0"/>
            </a:endParaRPr>
          </a:p>
          <a:p>
            <a:r>
              <a:rPr lang="tr-TR" dirty="0" smtClean="0">
                <a:latin typeface="Times New Roman" panose="02020603050405020304" pitchFamily="18" charset="0"/>
                <a:cs typeface="Times New Roman" panose="02020603050405020304" pitchFamily="18" charset="0"/>
              </a:rPr>
              <a:t>4734 Sayılı Kamu İhale Kanunu’nun 22.Md. ihtiyaçların; </a:t>
            </a:r>
          </a:p>
          <a:p>
            <a:pPr marL="635508" indent="-571500">
              <a:buFont typeface="Wingdings" panose="05000000000000000000" pitchFamily="2" charset="2"/>
              <a:buChar char="§"/>
            </a:pPr>
            <a:r>
              <a:rPr lang="tr-TR" dirty="0" smtClean="0">
                <a:latin typeface="Times New Roman" panose="02020603050405020304" pitchFamily="18" charset="0"/>
                <a:cs typeface="Times New Roman" panose="02020603050405020304" pitchFamily="18" charset="0"/>
              </a:rPr>
              <a:t>İlan Yapılmadan, </a:t>
            </a:r>
          </a:p>
          <a:p>
            <a:pPr marL="635508" indent="-571500">
              <a:buFont typeface="Wingdings" panose="05000000000000000000" pitchFamily="2" charset="2"/>
              <a:buChar char="§"/>
            </a:pPr>
            <a:r>
              <a:rPr lang="tr-TR" dirty="0" smtClean="0">
                <a:latin typeface="Times New Roman" panose="02020603050405020304" pitchFamily="18" charset="0"/>
                <a:cs typeface="Times New Roman" panose="02020603050405020304" pitchFamily="18" charset="0"/>
              </a:rPr>
              <a:t>Teminat Alınmadan, </a:t>
            </a:r>
          </a:p>
          <a:p>
            <a:pPr marL="635508" indent="-571500">
              <a:buFont typeface="Wingdings" panose="05000000000000000000" pitchFamily="2" charset="2"/>
              <a:buChar char="§"/>
            </a:pPr>
            <a:r>
              <a:rPr lang="tr-TR" dirty="0" smtClean="0">
                <a:latin typeface="Times New Roman" panose="02020603050405020304" pitchFamily="18" charset="0"/>
                <a:cs typeface="Times New Roman" panose="02020603050405020304" pitchFamily="18" charset="0"/>
              </a:rPr>
              <a:t>Yeterlik Kuralları aranmadan</a:t>
            </a:r>
          </a:p>
          <a:p>
            <a:pPr marL="635508" indent="-571500">
              <a:buFont typeface="Wingdings" panose="05000000000000000000" pitchFamily="2" charset="2"/>
              <a:buChar char="§"/>
            </a:pPr>
            <a:r>
              <a:rPr lang="tr-TR" dirty="0" smtClean="0">
                <a:latin typeface="Times New Roman" panose="02020603050405020304" pitchFamily="18" charset="0"/>
                <a:cs typeface="Times New Roman" panose="02020603050405020304" pitchFamily="18" charset="0"/>
              </a:rPr>
              <a:t>İhale Komisyonu Kurulmadan,</a:t>
            </a:r>
          </a:p>
          <a:p>
            <a:pPr marL="635508" indent="-571500">
              <a:buFont typeface="Wingdings" panose="05000000000000000000" pitchFamily="2" charset="2"/>
              <a:buChar char="v"/>
            </a:pPr>
            <a:r>
              <a:rPr lang="tr-TR" dirty="0" smtClean="0">
                <a:latin typeface="Times New Roman" panose="02020603050405020304" pitchFamily="18" charset="0"/>
                <a:cs typeface="Times New Roman" panose="02020603050405020304" pitchFamily="18" charset="0"/>
              </a:rPr>
              <a:t>İhale Yetkilisi tarafından görevlendirilen kişi veya kişilerce piyasadan fiyat araştırılması ile temin edilir</a:t>
            </a:r>
          </a:p>
          <a:p>
            <a:pPr marL="635508" indent="-571500">
              <a:buFont typeface="Wingdings" panose="05000000000000000000" pitchFamily="2" charset="2"/>
              <a:buChar char="v"/>
            </a:pPr>
            <a:r>
              <a:rPr lang="tr-TR" dirty="0" smtClean="0">
                <a:latin typeface="Times New Roman" panose="02020603050405020304" pitchFamily="18" charset="0"/>
                <a:cs typeface="Times New Roman" panose="02020603050405020304" pitchFamily="18" charset="0"/>
              </a:rPr>
              <a:t>Alım yapılmasına karar verilecek gerçek veya tüzel kişilik hakkında yasaklılık teyidi için EKAP (Vatandaş Girişinden) işlem yapılması zorunlu değildir. Ancak idarenin istemesi durumunda bunun yapılması mümkün olup, bu uygulama KİK tarafından takip edilmemektedir</a:t>
            </a:r>
            <a:endParaRPr lang="tr-TR" dirty="0">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sz="quarter" idx="1"/>
          </p:nvPr>
        </p:nvSpPr>
        <p:spPr>
          <a:xfrm>
            <a:off x="457200" y="214290"/>
            <a:ext cx="8229600" cy="6429420"/>
          </a:xfrm>
        </p:spPr>
        <p:txBody>
          <a:bodyPr>
            <a:normAutofit/>
          </a:bodyPr>
          <a:lstStyle/>
          <a:p>
            <a:pPr lvl="1" algn="just">
              <a:buFont typeface="Wingdings" panose="05000000000000000000" pitchFamily="2" charset="2"/>
              <a:buChar char="§"/>
            </a:pPr>
            <a:endParaRPr lang="tr-TR" dirty="0" smtClean="0">
              <a:latin typeface="Times New Roman" panose="02020603050405020304" pitchFamily="18" charset="0"/>
              <a:cs typeface="Times New Roman" panose="02020603050405020304" pitchFamily="18" charset="0"/>
            </a:endParaRPr>
          </a:p>
          <a:p>
            <a:pPr lvl="1" algn="just">
              <a:buFont typeface="Wingdings" panose="05000000000000000000" pitchFamily="2" charset="2"/>
              <a:buChar char="§"/>
            </a:pPr>
            <a:endParaRPr lang="tr-TR" dirty="0">
              <a:latin typeface="Times New Roman" panose="02020603050405020304" pitchFamily="18" charset="0"/>
              <a:cs typeface="Times New Roman" panose="02020603050405020304" pitchFamily="18" charset="0"/>
            </a:endParaRPr>
          </a:p>
          <a:p>
            <a:pPr lvl="1" algn="just">
              <a:buFont typeface="Wingdings" panose="05000000000000000000" pitchFamily="2" charset="2"/>
              <a:buChar char="§"/>
            </a:pPr>
            <a:r>
              <a:rPr lang="tr-TR" dirty="0" smtClean="0">
                <a:solidFill>
                  <a:srgbClr val="00B050"/>
                </a:solidFill>
                <a:latin typeface="Times New Roman" panose="02020603050405020304" pitchFamily="18" charset="0"/>
                <a:cs typeface="Times New Roman" panose="02020603050405020304" pitchFamily="18" charset="0"/>
              </a:rPr>
              <a:t>Aşağıda belirtilen hallerde ihtiyaçların ilân yapılmaksızın ve teminat alınmaksızın doğrudan temini usulüne başvurulabilir</a:t>
            </a:r>
            <a:r>
              <a:rPr lang="tr-TR" dirty="0" smtClean="0">
                <a:latin typeface="Times New Roman" panose="02020603050405020304" pitchFamily="18" charset="0"/>
                <a:cs typeface="Times New Roman" panose="02020603050405020304" pitchFamily="18" charset="0"/>
              </a:rPr>
              <a:t>: </a:t>
            </a:r>
          </a:p>
          <a:p>
            <a:pPr lvl="1" algn="just">
              <a:buFont typeface="Wingdings" panose="05000000000000000000" pitchFamily="2" charset="2"/>
              <a:buChar char="§"/>
            </a:pPr>
            <a:endParaRPr lang="tr-TR" dirty="0" smtClean="0">
              <a:latin typeface="Times New Roman" panose="02020603050405020304" pitchFamily="18" charset="0"/>
              <a:cs typeface="Times New Roman" panose="02020603050405020304" pitchFamily="18" charset="0"/>
            </a:endParaRPr>
          </a:p>
          <a:p>
            <a:pPr lvl="1" algn="just">
              <a:buFont typeface="Wingdings" panose="05000000000000000000" pitchFamily="2" charset="2"/>
              <a:buChar char="§"/>
            </a:pPr>
            <a:r>
              <a:rPr lang="tr-TR" dirty="0" smtClean="0">
                <a:latin typeface="Times New Roman" panose="02020603050405020304" pitchFamily="18" charset="0"/>
                <a:cs typeface="Times New Roman" panose="02020603050405020304" pitchFamily="18" charset="0"/>
              </a:rPr>
              <a:t>a) İhtiyacın sadece gerçek veya tüzel tek kişi tarafından karşılanabileceğinin tespit edilmesi;</a:t>
            </a:r>
          </a:p>
          <a:p>
            <a:pPr lvl="1" algn="just">
              <a:buFont typeface="Wingdings" panose="05000000000000000000" pitchFamily="2" charset="2"/>
              <a:buChar char="§"/>
            </a:pPr>
            <a:endParaRPr lang="tr-TR" dirty="0" smtClean="0">
              <a:latin typeface="Times New Roman" panose="02020603050405020304" pitchFamily="18" charset="0"/>
              <a:cs typeface="Times New Roman" panose="02020603050405020304" pitchFamily="18" charset="0"/>
            </a:endParaRPr>
          </a:p>
          <a:p>
            <a:pPr lvl="1" algn="just">
              <a:buFont typeface="Wingdings" panose="05000000000000000000" pitchFamily="2" charset="2"/>
              <a:buChar char="§"/>
            </a:pPr>
            <a:r>
              <a:rPr lang="tr-TR" dirty="0" smtClean="0">
                <a:latin typeface="Times New Roman" panose="02020603050405020304" pitchFamily="18" charset="0"/>
                <a:cs typeface="Times New Roman" panose="02020603050405020304" pitchFamily="18" charset="0"/>
              </a:rPr>
              <a:t>Fiilen tekel niteliğinde üretilmekte veya satılmakta olan mal ve hizmetler örnek olarak verilebilir.</a:t>
            </a:r>
          </a:p>
          <a:p>
            <a:pPr lvl="1" algn="just">
              <a:buFont typeface="Wingdings" panose="05000000000000000000" pitchFamily="2" charset="2"/>
              <a:buChar char="§"/>
            </a:pPr>
            <a:endParaRPr lang="tr-TR" b="1" dirty="0" smtClean="0">
              <a:latin typeface="Times New Roman" panose="02020603050405020304" pitchFamily="18" charset="0"/>
              <a:cs typeface="Times New Roman" panose="02020603050405020304" pitchFamily="18" charset="0"/>
            </a:endParaRPr>
          </a:p>
          <a:p>
            <a:pPr lvl="1" algn="just">
              <a:buFont typeface="Wingdings" panose="05000000000000000000" pitchFamily="2" charset="2"/>
              <a:buChar char="§"/>
            </a:pPr>
            <a:r>
              <a:rPr lang="tr-TR" b="1" dirty="0" smtClean="0">
                <a:latin typeface="Times New Roman" panose="02020603050405020304" pitchFamily="18" charset="0"/>
                <a:cs typeface="Times New Roman" panose="02020603050405020304" pitchFamily="18" charset="0"/>
              </a:rPr>
              <a:t>Örnek </a:t>
            </a:r>
            <a:r>
              <a:rPr lang="tr-TR" dirty="0" smtClean="0">
                <a:latin typeface="Times New Roman" panose="02020603050405020304" pitchFamily="18" charset="0"/>
                <a:cs typeface="Times New Roman" panose="02020603050405020304" pitchFamily="18" charset="0"/>
              </a:rPr>
              <a:t>: Bina temizliği hizmeti almak istiyoruz ancak idare sınırları içerisinde bunu yapabilecek 1 tane temizlik şirketi var.</a:t>
            </a:r>
          </a:p>
          <a:p>
            <a:pPr lvl="1" algn="just">
              <a:buFont typeface="Wingdings" panose="05000000000000000000" pitchFamily="2" charset="2"/>
              <a:buChar char="§"/>
            </a:pPr>
            <a:endParaRPr lang="tr-TR" dirty="0" smtClean="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sz="quarter" idx="1"/>
          </p:nvPr>
        </p:nvSpPr>
        <p:spPr>
          <a:xfrm>
            <a:off x="457200" y="357166"/>
            <a:ext cx="8229600" cy="6097642"/>
          </a:xfrm>
        </p:spPr>
        <p:txBody>
          <a:bodyPr anchor="b">
            <a:normAutofit/>
          </a:bodyPr>
          <a:lstStyle/>
          <a:p>
            <a:pPr lvl="1" algn="just">
              <a:buFont typeface="Wingdings" panose="05000000000000000000" pitchFamily="2" charset="2"/>
              <a:buChar char="§"/>
            </a:pPr>
            <a:r>
              <a:rPr lang="tr-TR" dirty="0" smtClean="0">
                <a:solidFill>
                  <a:srgbClr val="FF0000"/>
                </a:solidFill>
                <a:latin typeface="Times New Roman" panose="02020603050405020304" pitchFamily="18" charset="0"/>
                <a:cs typeface="Times New Roman" panose="02020603050405020304" pitchFamily="18" charset="0"/>
              </a:rPr>
              <a:t>Sadece gerçek veya tüzel tek kişinin ihtiyaç ile ilgili özel bir hakka sahip olması</a:t>
            </a:r>
            <a:r>
              <a:rPr lang="tr-TR" dirty="0" smtClean="0">
                <a:latin typeface="Times New Roman" panose="02020603050405020304" pitchFamily="18" charset="0"/>
                <a:cs typeface="Times New Roman" panose="02020603050405020304" pitchFamily="18" charset="0"/>
              </a:rPr>
              <a:t>.</a:t>
            </a:r>
          </a:p>
          <a:p>
            <a:pPr lvl="1" algn="just">
              <a:buFont typeface="Wingdings" panose="05000000000000000000" pitchFamily="2" charset="2"/>
              <a:buChar char="§"/>
            </a:pPr>
            <a:r>
              <a:rPr lang="tr-TR" dirty="0" smtClean="0">
                <a:solidFill>
                  <a:srgbClr val="002060"/>
                </a:solidFill>
                <a:latin typeface="Times New Roman" panose="02020603050405020304" pitchFamily="18" charset="0"/>
                <a:cs typeface="Times New Roman" panose="02020603050405020304" pitchFamily="18" charset="0"/>
              </a:rPr>
              <a:t>Diğer usullerle temini mümkün olmayan bilimsel yayın, fikir ve sanat eseri, belirli bir akademik kişiden eğitim v.b. mal veya hizmetler bu bent kapsamında temin edilebilecektir.</a:t>
            </a:r>
          </a:p>
          <a:p>
            <a:pPr lvl="1" algn="just" fontAlgn="base">
              <a:buFont typeface="Wingdings" panose="05000000000000000000" pitchFamily="2" charset="2"/>
              <a:buChar char="§"/>
            </a:pPr>
            <a:r>
              <a:rPr lang="tr-TR" sz="2200" dirty="0" smtClean="0">
                <a:solidFill>
                  <a:schemeClr val="accent1">
                    <a:lumMod val="75000"/>
                  </a:schemeClr>
                </a:solidFill>
                <a:latin typeface="Times New Roman" panose="02020603050405020304" pitchFamily="18" charset="0"/>
                <a:cs typeface="Times New Roman" panose="02020603050405020304" pitchFamily="18" charset="0"/>
              </a:rPr>
              <a:t>22/b uygulamasında “Tek Kaynaktan Temin Edilen İhtiyaçlara İlişkin Standart Form” kullanarak ihtiyacın neden sadece özel bir hakka sahip gerçek veya tüzel tek kişiden karşılanabileceğini detaylı olarak yazmalı, fiyat araştırması yapılıp, ihtiyaç konusu mal veya hizmet alımının niteliklerini tarif etmeli ve bu hususlara ilişkin bütün belgeleri standart forma eklemelidir.</a:t>
            </a:r>
            <a:endParaRPr lang="tr-TR" sz="5200" dirty="0" smtClean="0">
              <a:solidFill>
                <a:schemeClr val="accent1">
                  <a:lumMod val="75000"/>
                </a:schemeClr>
              </a:solidFill>
              <a:latin typeface="Times New Roman" panose="02020603050405020304" pitchFamily="18" charset="0"/>
              <a:cs typeface="Times New Roman" panose="02020603050405020304" pitchFamily="18" charset="0"/>
            </a:endParaRPr>
          </a:p>
          <a:p>
            <a:pPr fontAlgn="base">
              <a:buNone/>
            </a:pPr>
            <a:endParaRPr lang="tr-TR" dirty="0" smtClean="0">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sz="quarter" idx="1"/>
          </p:nvPr>
        </p:nvSpPr>
        <p:spPr>
          <a:xfrm>
            <a:off x="457200" y="714356"/>
            <a:ext cx="8229600" cy="5740452"/>
          </a:xfrm>
        </p:spPr>
        <p:txBody>
          <a:bodyPr/>
          <a:lstStyle/>
          <a:p>
            <a:endParaRPr lang="tr-TR" dirty="0" smtClean="0">
              <a:solidFill>
                <a:srgbClr val="FF0000"/>
              </a:solidFill>
            </a:endParaRPr>
          </a:p>
          <a:p>
            <a:r>
              <a:rPr lang="tr-TR" sz="3600" dirty="0" smtClean="0">
                <a:solidFill>
                  <a:srgbClr val="FFC000"/>
                </a:solidFill>
                <a:latin typeface="Times New Roman" panose="02020603050405020304" pitchFamily="18" charset="0"/>
                <a:cs typeface="Times New Roman" panose="02020603050405020304" pitchFamily="18" charset="0"/>
              </a:rPr>
              <a:t>Bir ressamın tablosunun satın alınması,</a:t>
            </a:r>
          </a:p>
          <a:p>
            <a:r>
              <a:rPr lang="tr-TR" sz="3600" dirty="0" smtClean="0">
                <a:solidFill>
                  <a:srgbClr val="FF0000"/>
                </a:solidFill>
                <a:latin typeface="Times New Roman" panose="02020603050405020304" pitchFamily="18" charset="0"/>
                <a:cs typeface="Times New Roman" panose="02020603050405020304" pitchFamily="18" charset="0"/>
              </a:rPr>
              <a:t>Bir yazarın piyasada satılmayan sadece kendisinin satmış olduğu kitabın satın alınması,</a:t>
            </a:r>
          </a:p>
          <a:p>
            <a:r>
              <a:rPr lang="tr-TR" sz="3600" dirty="0" smtClean="0">
                <a:solidFill>
                  <a:srgbClr val="00B050"/>
                </a:solidFill>
                <a:latin typeface="Times New Roman" panose="02020603050405020304" pitchFamily="18" charset="0"/>
                <a:cs typeface="Times New Roman" panose="02020603050405020304" pitchFamily="18" charset="0"/>
              </a:rPr>
              <a:t>Yazılımların güncelleme, teknik destek hizmetinin, ilgili markaya ait yetki belgesi olan firmalara yaptırılması… vb.</a:t>
            </a:r>
            <a:endParaRPr lang="tr-TR" sz="3600" dirty="0">
              <a:solidFill>
                <a:srgbClr val="00B050"/>
              </a:solidFill>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sz="quarter" idx="1"/>
          </p:nvPr>
        </p:nvSpPr>
        <p:spPr>
          <a:xfrm>
            <a:off x="457200" y="500042"/>
            <a:ext cx="8229600" cy="5954766"/>
          </a:xfrm>
        </p:spPr>
        <p:txBody>
          <a:bodyPr>
            <a:normAutofit/>
          </a:bodyPr>
          <a:lstStyle/>
          <a:p>
            <a:pPr lvl="1" algn="just">
              <a:buFont typeface="Wingdings" panose="05000000000000000000" pitchFamily="2" charset="2"/>
              <a:buChar char="§"/>
            </a:pPr>
            <a:r>
              <a:rPr lang="tr-TR" sz="2600" dirty="0" smtClean="0">
                <a:solidFill>
                  <a:srgbClr val="FF0000"/>
                </a:solidFill>
                <a:latin typeface="Times New Roman" panose="02020603050405020304" pitchFamily="18" charset="0"/>
                <a:cs typeface="Times New Roman" panose="02020603050405020304" pitchFamily="18" charset="0"/>
              </a:rPr>
              <a:t>c) Mevcut mal, ekipman, teknoloji veya hizmetlerle uyum ve standardizasyonun sağlanması için zorunlu olan mal ve hizmetlerin, asıl sözleşmeye dayalı olarak düzenlenecek ve toplam süreleri üç yılı geçmeyecek sözleşmelerle ilk alım yapılan gerçek veya tüzel kişiden alınması.</a:t>
            </a:r>
          </a:p>
          <a:p>
            <a:pPr marL="320040" lvl="1" indent="0" algn="just">
              <a:buNone/>
            </a:pPr>
            <a:endParaRPr lang="tr-TR" sz="2600" dirty="0" smtClean="0">
              <a:latin typeface="Times New Roman" panose="02020603050405020304" pitchFamily="18" charset="0"/>
              <a:cs typeface="Times New Roman" panose="02020603050405020304" pitchFamily="18" charset="0"/>
            </a:endParaRPr>
          </a:p>
          <a:p>
            <a:pPr lvl="1" algn="just">
              <a:buFont typeface="Wingdings" panose="05000000000000000000" pitchFamily="2" charset="2"/>
              <a:buChar char="§"/>
            </a:pPr>
            <a:r>
              <a:rPr lang="tr-TR" sz="2600" dirty="0" smtClean="0">
                <a:solidFill>
                  <a:srgbClr val="00B050"/>
                </a:solidFill>
                <a:latin typeface="Times New Roman" panose="02020603050405020304" pitchFamily="18" charset="0"/>
                <a:cs typeface="Times New Roman" panose="02020603050405020304" pitchFamily="18" charset="0"/>
              </a:rPr>
              <a:t>Bu maddeye göre yapılacak alımlarda Mevcut mal, ekipman, teknoloji ya da hizmetlerle alım yapacağımız mal veya hizmet arasında uyum ve standardizasyon olduğunun teknik olarak ilgililerce </a:t>
            </a:r>
            <a:r>
              <a:rPr lang="tr-TR" sz="2600" dirty="0" err="1" smtClean="0">
                <a:solidFill>
                  <a:srgbClr val="00B050"/>
                </a:solidFill>
                <a:latin typeface="Times New Roman" panose="02020603050405020304" pitchFamily="18" charset="0"/>
                <a:cs typeface="Times New Roman" panose="02020603050405020304" pitchFamily="18" charset="0"/>
              </a:rPr>
              <a:t>tesbit</a:t>
            </a:r>
            <a:r>
              <a:rPr lang="tr-TR" sz="2600" dirty="0" smtClean="0">
                <a:solidFill>
                  <a:srgbClr val="00B050"/>
                </a:solidFill>
                <a:latin typeface="Times New Roman" panose="02020603050405020304" pitchFamily="18" charset="0"/>
                <a:cs typeface="Times New Roman" panose="02020603050405020304" pitchFamily="18" charset="0"/>
              </a:rPr>
              <a:t> edilmesi gerekir.</a:t>
            </a:r>
          </a:p>
          <a:p>
            <a:pPr algn="just"/>
            <a:endParaRPr lang="tr-TR" dirty="0">
              <a:solidFill>
                <a:srgbClr val="00B050"/>
              </a:solidFill>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Grp="1" noChangeAspect="1" noChangeArrowheads="1"/>
          </p:cNvPicPr>
          <p:nvPr>
            <p:ph sz="quarter" idx="1"/>
          </p:nvPr>
        </p:nvPicPr>
        <p:blipFill>
          <a:blip r:embed="rId2"/>
          <a:srcRect/>
          <a:stretch>
            <a:fillRect/>
          </a:stretch>
        </p:blipFill>
        <p:spPr bwMode="auto">
          <a:xfrm>
            <a:off x="1928794" y="0"/>
            <a:ext cx="5214974" cy="6296463"/>
          </a:xfrm>
          <a:prstGeom prst="rect">
            <a:avLst/>
          </a:prstGeom>
          <a:noFill/>
          <a:ln w="9525">
            <a:noFill/>
            <a:miter lim="800000"/>
            <a:headEnd/>
            <a:tailEnd/>
          </a:ln>
          <a:effectLst/>
        </p:spPr>
      </p:pic>
      <p:sp>
        <p:nvSpPr>
          <p:cNvPr id="5" name="4 Dikdörtgen"/>
          <p:cNvSpPr/>
          <p:nvPr/>
        </p:nvSpPr>
        <p:spPr>
          <a:xfrm>
            <a:off x="1643042" y="6286520"/>
            <a:ext cx="6786610" cy="369332"/>
          </a:xfrm>
          <a:prstGeom prst="rect">
            <a:avLst/>
          </a:prstGeom>
        </p:spPr>
        <p:txBody>
          <a:bodyPr wrap="square">
            <a:spAutoFit/>
          </a:bodyPr>
          <a:lstStyle/>
          <a:p>
            <a:r>
              <a:rPr lang="tr-TR" b="1" i="1" u="sng" dirty="0" smtClean="0">
                <a:solidFill>
                  <a:srgbClr val="FF0000"/>
                </a:solidFill>
              </a:rPr>
              <a:t>Tek Kaynaktan Temin Edilen İhtiyaçlara İlişkin Standart Form</a:t>
            </a:r>
            <a:endParaRPr lang="tr-TR" b="1" i="1" u="sng" dirty="0">
              <a:solidFill>
                <a:srgbClr val="FF0000"/>
              </a:solidFill>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sz="quarter" idx="1"/>
          </p:nvPr>
        </p:nvSpPr>
        <p:spPr>
          <a:xfrm>
            <a:off x="457200" y="1285860"/>
            <a:ext cx="8229600" cy="5168948"/>
          </a:xfrm>
        </p:spPr>
        <p:txBody>
          <a:bodyPr>
            <a:normAutofit/>
          </a:bodyPr>
          <a:lstStyle/>
          <a:p>
            <a:pPr algn="just"/>
            <a:endParaRPr lang="tr-TR" sz="3200" dirty="0" smtClean="0">
              <a:solidFill>
                <a:srgbClr val="FF0000"/>
              </a:solidFill>
              <a:latin typeface="Times New Roman" panose="02020603050405020304" pitchFamily="18" charset="0"/>
              <a:cs typeface="Times New Roman" panose="02020603050405020304" pitchFamily="18" charset="0"/>
            </a:endParaRPr>
          </a:p>
          <a:p>
            <a:pPr algn="just"/>
            <a:r>
              <a:rPr lang="tr-TR" sz="3200" dirty="0" smtClean="0">
                <a:solidFill>
                  <a:srgbClr val="FF0000"/>
                </a:solidFill>
                <a:latin typeface="Times New Roman" panose="02020603050405020304" pitchFamily="18" charset="0"/>
                <a:cs typeface="Times New Roman" panose="02020603050405020304" pitchFamily="18" charset="0"/>
              </a:rPr>
              <a:t>d) Büyükşehir belediyesi sınırları dahilinde bulunan idarelerin </a:t>
            </a:r>
            <a:r>
              <a:rPr lang="tr-TR" sz="3200" b="1" i="1" u="sng" dirty="0" smtClean="0">
                <a:solidFill>
                  <a:srgbClr val="00B0F0"/>
                </a:solidFill>
                <a:latin typeface="Times New Roman" panose="02020603050405020304" pitchFamily="18" charset="0"/>
                <a:cs typeface="Times New Roman" panose="02020603050405020304" pitchFamily="18" charset="0"/>
              </a:rPr>
              <a:t>218.395 </a:t>
            </a:r>
            <a:r>
              <a:rPr lang="tr-TR" sz="3200" dirty="0" smtClean="0">
                <a:solidFill>
                  <a:srgbClr val="FF0000"/>
                </a:solidFill>
                <a:latin typeface="Times New Roman" panose="02020603050405020304" pitchFamily="18" charset="0"/>
                <a:cs typeface="Times New Roman" panose="02020603050405020304" pitchFamily="18" charset="0"/>
              </a:rPr>
              <a:t>Türk Lirasını , diğer idarelerin </a:t>
            </a:r>
            <a:r>
              <a:rPr lang="tr-TR" sz="3200" b="1" i="1" u="sng" dirty="0" smtClean="0">
                <a:solidFill>
                  <a:srgbClr val="00B0F0"/>
                </a:solidFill>
                <a:latin typeface="Times New Roman" panose="02020603050405020304" pitchFamily="18" charset="0"/>
                <a:cs typeface="Times New Roman" panose="02020603050405020304" pitchFamily="18" charset="0"/>
              </a:rPr>
              <a:t>72.752</a:t>
            </a:r>
            <a:r>
              <a:rPr lang="tr-TR" sz="3200" dirty="0" smtClean="0">
                <a:solidFill>
                  <a:srgbClr val="00B0F0"/>
                </a:solidFill>
                <a:latin typeface="Times New Roman" panose="02020603050405020304" pitchFamily="18" charset="0"/>
                <a:cs typeface="Times New Roman" panose="02020603050405020304" pitchFamily="18" charset="0"/>
              </a:rPr>
              <a:t> </a:t>
            </a:r>
            <a:r>
              <a:rPr lang="tr-TR" sz="3200" dirty="0" smtClean="0">
                <a:solidFill>
                  <a:srgbClr val="FF0000"/>
                </a:solidFill>
                <a:latin typeface="Times New Roman" panose="02020603050405020304" pitchFamily="18" charset="0"/>
                <a:cs typeface="Times New Roman" panose="02020603050405020304" pitchFamily="18" charset="0"/>
              </a:rPr>
              <a:t>Türk Lirasını aşmayan ihtiyaçları ile temsil ağırlama faaliyetleri kapsamında yapılacak konaklama, seyahat ve iaşeye ilişkin alımlar.</a:t>
            </a:r>
          </a:p>
          <a:p>
            <a:endParaRPr lang="tr-TR" sz="3600" dirty="0">
              <a:solidFill>
                <a:srgbClr val="FF0000"/>
              </a:solidFill>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sz="quarter" idx="1"/>
          </p:nvPr>
        </p:nvSpPr>
        <p:spPr>
          <a:xfrm>
            <a:off x="457200" y="571480"/>
            <a:ext cx="8229600" cy="5883328"/>
          </a:xfrm>
        </p:spPr>
        <p:txBody>
          <a:bodyPr>
            <a:normAutofit/>
          </a:bodyPr>
          <a:lstStyle/>
          <a:p>
            <a:pPr algn="just"/>
            <a:endParaRPr lang="tr-TR" sz="3200" dirty="0" smtClean="0">
              <a:latin typeface="Times New Roman" panose="02020603050405020304" pitchFamily="18" charset="0"/>
              <a:cs typeface="Times New Roman" panose="02020603050405020304" pitchFamily="18" charset="0"/>
            </a:endParaRPr>
          </a:p>
          <a:p>
            <a:pPr algn="just"/>
            <a:r>
              <a:rPr lang="tr-TR" sz="3200" dirty="0" smtClean="0">
                <a:solidFill>
                  <a:srgbClr val="FF0000"/>
                </a:solidFill>
                <a:latin typeface="Times New Roman" panose="02020603050405020304" pitchFamily="18" charset="0"/>
                <a:cs typeface="Times New Roman" panose="02020603050405020304" pitchFamily="18" charset="0"/>
              </a:rPr>
              <a:t>Tüketim Malzemeleri (Kırtasiye, temizlik, tabela vb. alımları)</a:t>
            </a:r>
          </a:p>
          <a:p>
            <a:pPr algn="just"/>
            <a:r>
              <a:rPr lang="tr-TR" sz="3200" dirty="0" smtClean="0">
                <a:solidFill>
                  <a:srgbClr val="92D050"/>
                </a:solidFill>
                <a:latin typeface="Times New Roman" panose="02020603050405020304" pitchFamily="18" charset="0"/>
                <a:cs typeface="Times New Roman" panose="02020603050405020304" pitchFamily="18" charset="0"/>
              </a:rPr>
              <a:t>Demirbaş Alımları (Makine, cihaz, mobilya vb. alımları)  </a:t>
            </a:r>
          </a:p>
          <a:p>
            <a:pPr algn="just"/>
            <a:r>
              <a:rPr lang="tr-TR" sz="3200" dirty="0" smtClean="0">
                <a:solidFill>
                  <a:schemeClr val="accent1"/>
                </a:solidFill>
                <a:latin typeface="Times New Roman" panose="02020603050405020304" pitchFamily="18" charset="0"/>
                <a:cs typeface="Times New Roman" panose="02020603050405020304" pitchFamily="18" charset="0"/>
              </a:rPr>
              <a:t>Bakım Onarım ve Yazılım (Makine, teçhizat, taşıt bakım onarımları ve paket program vb. alımları) </a:t>
            </a:r>
          </a:p>
          <a:p>
            <a:pPr algn="just"/>
            <a:r>
              <a:rPr lang="tr-TR" sz="3200" dirty="0" smtClean="0">
                <a:solidFill>
                  <a:srgbClr val="00B0F0"/>
                </a:solidFill>
                <a:latin typeface="Times New Roman" panose="02020603050405020304" pitchFamily="18" charset="0"/>
                <a:cs typeface="Times New Roman" panose="02020603050405020304" pitchFamily="18" charset="0"/>
              </a:rPr>
              <a:t>Hizmet Alımı ( Telefon, internet, ilaçlama, taşıt sigorta vb. hizmet alımları)</a:t>
            </a:r>
            <a:endParaRPr lang="tr-TR" sz="3200" dirty="0">
              <a:solidFill>
                <a:srgbClr val="00B0F0"/>
              </a:solidFill>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6 Dikdörtgen"/>
          <p:cNvSpPr/>
          <p:nvPr/>
        </p:nvSpPr>
        <p:spPr>
          <a:xfrm>
            <a:off x="0" y="928670"/>
            <a:ext cx="4572000" cy="1077218"/>
          </a:xfrm>
          <a:prstGeom prst="rect">
            <a:avLst/>
          </a:prstGeom>
        </p:spPr>
        <p:txBody>
          <a:bodyPr>
            <a:spAutoFit/>
          </a:bodyPr>
          <a:lstStyle/>
          <a:p>
            <a:pPr algn="just"/>
            <a:r>
              <a:rPr lang="tr-TR" sz="1600" dirty="0" smtClean="0">
                <a:solidFill>
                  <a:srgbClr val="FF0000"/>
                </a:solidFill>
                <a:latin typeface="Times New Roman" panose="02020603050405020304" pitchFamily="18" charset="0"/>
                <a:cs typeface="Times New Roman" panose="02020603050405020304" pitchFamily="18" charset="0"/>
              </a:rPr>
              <a:t>Doğrudan temin süreci satın alma karar süreci iş akışı ile başlar. Yaklaşık maliyeti parasal sınırlar tebliğine göre 22/</a:t>
            </a:r>
            <a:r>
              <a:rPr lang="tr-TR" sz="1600" dirty="0" err="1" smtClean="0">
                <a:solidFill>
                  <a:srgbClr val="FF0000"/>
                </a:solidFill>
                <a:latin typeface="Times New Roman" panose="02020603050405020304" pitchFamily="18" charset="0"/>
                <a:cs typeface="Times New Roman" panose="02020603050405020304" pitchFamily="18" charset="0"/>
              </a:rPr>
              <a:t>d’nin</a:t>
            </a:r>
            <a:r>
              <a:rPr lang="tr-TR" sz="1600" dirty="0" smtClean="0">
                <a:solidFill>
                  <a:srgbClr val="FF0000"/>
                </a:solidFill>
                <a:latin typeface="Times New Roman" panose="02020603050405020304" pitchFamily="18" charset="0"/>
                <a:cs typeface="Times New Roman" panose="02020603050405020304" pitchFamily="18" charset="0"/>
              </a:rPr>
              <a:t> sınırları içerisinde ise satın alma yapmak için onay alınır.</a:t>
            </a:r>
            <a:endParaRPr lang="tr-TR" sz="1600" dirty="0">
              <a:solidFill>
                <a:srgbClr val="FF0000"/>
              </a:solidFill>
              <a:latin typeface="Times New Roman" panose="02020603050405020304" pitchFamily="18" charset="0"/>
              <a:cs typeface="Times New Roman" panose="02020603050405020304" pitchFamily="18" charset="0"/>
            </a:endParaRPr>
          </a:p>
        </p:txBody>
      </p:sp>
      <p:sp>
        <p:nvSpPr>
          <p:cNvPr id="8" name="7 Metin kutusu"/>
          <p:cNvSpPr txBox="1"/>
          <p:nvPr/>
        </p:nvSpPr>
        <p:spPr>
          <a:xfrm>
            <a:off x="2214546" y="0"/>
            <a:ext cx="4714908" cy="707886"/>
          </a:xfrm>
          <a:prstGeom prst="rect">
            <a:avLst/>
          </a:prstGeom>
          <a:solidFill>
            <a:schemeClr val="accent3">
              <a:lumMod val="75000"/>
            </a:schemeClr>
          </a:solidFill>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tr-TR" sz="4000" b="1" dirty="0" smtClean="0">
                <a:solidFill>
                  <a:schemeClr val="bg1"/>
                </a:solidFill>
              </a:rPr>
              <a:t>İŞ AKIŞ SÜRECİ</a:t>
            </a:r>
            <a:endParaRPr lang="tr-TR" sz="4000" b="1" dirty="0">
              <a:solidFill>
                <a:schemeClr val="bg1"/>
              </a:solidFill>
            </a:endParaRPr>
          </a:p>
        </p:txBody>
      </p:sp>
      <p:sp>
        <p:nvSpPr>
          <p:cNvPr id="9" name="8 Dikdörtgen"/>
          <p:cNvSpPr/>
          <p:nvPr/>
        </p:nvSpPr>
        <p:spPr>
          <a:xfrm>
            <a:off x="4357686" y="1785926"/>
            <a:ext cx="4572000" cy="1077218"/>
          </a:xfrm>
          <a:prstGeom prst="rect">
            <a:avLst/>
          </a:prstGeom>
        </p:spPr>
        <p:txBody>
          <a:bodyPr>
            <a:spAutoFit/>
          </a:bodyPr>
          <a:lstStyle/>
          <a:p>
            <a:pPr algn="just"/>
            <a:r>
              <a:rPr lang="tr-TR" sz="1600" dirty="0" smtClean="0">
                <a:solidFill>
                  <a:srgbClr val="00B050"/>
                </a:solidFill>
                <a:latin typeface="Times New Roman" panose="02020603050405020304" pitchFamily="18" charset="0"/>
                <a:cs typeface="Times New Roman" panose="02020603050405020304" pitchFamily="18" charset="0"/>
              </a:rPr>
              <a:t>Satın alma işlem dosyası oluşturulur. (Satın alma işlem dosyasında ilgili birimin satın alma istek yazısı ve ekleri, Harcama Yetkilisinin onayı ve işlem sonuna kadar oluşacak tüm evraklar bulundurulur.) </a:t>
            </a:r>
            <a:endParaRPr lang="tr-TR" sz="1600" dirty="0">
              <a:solidFill>
                <a:srgbClr val="00B050"/>
              </a:solidFill>
              <a:latin typeface="Times New Roman" panose="02020603050405020304" pitchFamily="18" charset="0"/>
              <a:cs typeface="Times New Roman" panose="02020603050405020304" pitchFamily="18" charset="0"/>
            </a:endParaRPr>
          </a:p>
        </p:txBody>
      </p:sp>
      <p:sp>
        <p:nvSpPr>
          <p:cNvPr id="10" name="9 Dikdörtgen"/>
          <p:cNvSpPr/>
          <p:nvPr/>
        </p:nvSpPr>
        <p:spPr>
          <a:xfrm>
            <a:off x="0" y="3071810"/>
            <a:ext cx="4572000" cy="1323439"/>
          </a:xfrm>
          <a:prstGeom prst="rect">
            <a:avLst/>
          </a:prstGeom>
        </p:spPr>
        <p:txBody>
          <a:bodyPr>
            <a:spAutoFit/>
          </a:bodyPr>
          <a:lstStyle/>
          <a:p>
            <a:pPr algn="just"/>
            <a:r>
              <a:rPr lang="tr-TR" sz="1600" dirty="0" smtClean="0">
                <a:solidFill>
                  <a:srgbClr val="FF0000"/>
                </a:solidFill>
                <a:latin typeface="Times New Roman" panose="02020603050405020304" pitchFamily="18" charset="0"/>
                <a:cs typeface="Times New Roman" panose="02020603050405020304" pitchFamily="18" charset="0"/>
              </a:rPr>
              <a:t>Piyasa fiyat araştırması yapılır. (Harcama Yetkilisince görevlendirilen personel tarafından fiyat araştırması yapılır. İhtiyaçlar ile ilgili firmalar belirlenerek teknik şartname ile birlikte en az üç firmadan fiyat teklifi istenir.)</a:t>
            </a:r>
            <a:endParaRPr lang="tr-TR" sz="1600" dirty="0">
              <a:solidFill>
                <a:srgbClr val="FF0000"/>
              </a:solidFill>
              <a:latin typeface="Times New Roman" panose="02020603050405020304" pitchFamily="18" charset="0"/>
              <a:cs typeface="Times New Roman" panose="02020603050405020304" pitchFamily="18" charset="0"/>
            </a:endParaRPr>
          </a:p>
        </p:txBody>
      </p:sp>
      <p:sp>
        <p:nvSpPr>
          <p:cNvPr id="11" name="10 Dikdörtgen"/>
          <p:cNvSpPr/>
          <p:nvPr/>
        </p:nvSpPr>
        <p:spPr>
          <a:xfrm>
            <a:off x="4357686" y="4071942"/>
            <a:ext cx="4572000" cy="1323439"/>
          </a:xfrm>
          <a:prstGeom prst="rect">
            <a:avLst/>
          </a:prstGeom>
        </p:spPr>
        <p:txBody>
          <a:bodyPr>
            <a:spAutoFit/>
          </a:bodyPr>
          <a:lstStyle/>
          <a:p>
            <a:pPr algn="just"/>
            <a:r>
              <a:rPr lang="tr-TR" sz="1600" dirty="0" smtClean="0">
                <a:solidFill>
                  <a:srgbClr val="00B050"/>
                </a:solidFill>
                <a:latin typeface="Times New Roman" panose="02020603050405020304" pitchFamily="18" charset="0"/>
                <a:cs typeface="Times New Roman" panose="02020603050405020304" pitchFamily="18" charset="0"/>
              </a:rPr>
              <a:t>Teklifler değerlendirilir, piyasa fiyat araştırma tutanağı düzenlenir. (Firmaların teklif ettikleri fiyatlara, tekliflerin uygunluğuna bakılır ve hangi firmalardan alım yapılacağı piyasa araştırması tutanağında gösterilir.) </a:t>
            </a:r>
            <a:endParaRPr lang="tr-TR" sz="1600" dirty="0">
              <a:solidFill>
                <a:srgbClr val="00B050"/>
              </a:solidFill>
              <a:latin typeface="Times New Roman" panose="02020603050405020304" pitchFamily="18" charset="0"/>
              <a:cs typeface="Times New Roman" panose="02020603050405020304" pitchFamily="18" charset="0"/>
            </a:endParaRPr>
          </a:p>
        </p:txBody>
      </p:sp>
      <p:sp>
        <p:nvSpPr>
          <p:cNvPr id="13" name="12 Bükülü Ok"/>
          <p:cNvSpPr/>
          <p:nvPr/>
        </p:nvSpPr>
        <p:spPr>
          <a:xfrm rot="4971374">
            <a:off x="4173633" y="1317730"/>
            <a:ext cx="686713" cy="379028"/>
          </a:xfrm>
          <a:prstGeom prst="ben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schemeClr val="tx1"/>
              </a:solidFill>
            </a:endParaRPr>
          </a:p>
        </p:txBody>
      </p:sp>
      <p:sp>
        <p:nvSpPr>
          <p:cNvPr id="15" name="14 Yukarı Bükülü Ok"/>
          <p:cNvSpPr/>
          <p:nvPr/>
        </p:nvSpPr>
        <p:spPr>
          <a:xfrm rot="10800000">
            <a:off x="3428992" y="2571744"/>
            <a:ext cx="928694" cy="500066"/>
          </a:xfrm>
          <a:prstGeom prst="ben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6" name="15 Bükülü Ok"/>
          <p:cNvSpPr/>
          <p:nvPr/>
        </p:nvSpPr>
        <p:spPr>
          <a:xfrm rot="5400000">
            <a:off x="4393405" y="3607595"/>
            <a:ext cx="571504" cy="500066"/>
          </a:xfrm>
          <a:prstGeom prst="ben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schemeClr val="tx1"/>
              </a:solidFill>
            </a:endParaRPr>
          </a:p>
        </p:txBody>
      </p:sp>
      <p:sp>
        <p:nvSpPr>
          <p:cNvPr id="17" name="16 Dikdörtgen"/>
          <p:cNvSpPr/>
          <p:nvPr/>
        </p:nvSpPr>
        <p:spPr>
          <a:xfrm>
            <a:off x="0" y="5380672"/>
            <a:ext cx="4572000" cy="1077218"/>
          </a:xfrm>
          <a:prstGeom prst="rect">
            <a:avLst/>
          </a:prstGeom>
        </p:spPr>
        <p:txBody>
          <a:bodyPr wrap="square">
            <a:spAutoFit/>
          </a:bodyPr>
          <a:lstStyle/>
          <a:p>
            <a:pPr algn="just"/>
            <a:r>
              <a:rPr lang="tr-TR" sz="1600" dirty="0" smtClean="0">
                <a:solidFill>
                  <a:srgbClr val="FF0000"/>
                </a:solidFill>
                <a:latin typeface="Times New Roman" panose="02020603050405020304" pitchFamily="18" charset="0"/>
                <a:cs typeface="Times New Roman" panose="02020603050405020304" pitchFamily="18" charset="0"/>
              </a:rPr>
              <a:t>Sözleşme yapılmaya karar verilmiş ise düzenlenerek taraflara imzalatılır. (Satın alınacak mal ve hizmetin özelliğine ve teslimat şartlarına göre ilgili mevzuat gereği sözleşme yapılabilir.)</a:t>
            </a:r>
            <a:endParaRPr lang="tr-TR" sz="1600" dirty="0">
              <a:solidFill>
                <a:srgbClr val="FF0000"/>
              </a:solidFill>
              <a:latin typeface="Times New Roman" panose="02020603050405020304" pitchFamily="18" charset="0"/>
              <a:cs typeface="Times New Roman" panose="02020603050405020304" pitchFamily="18" charset="0"/>
            </a:endParaRPr>
          </a:p>
        </p:txBody>
      </p:sp>
      <p:sp>
        <p:nvSpPr>
          <p:cNvPr id="19" name="18 Şeritli Sağ Ok"/>
          <p:cNvSpPr/>
          <p:nvPr/>
        </p:nvSpPr>
        <p:spPr>
          <a:xfrm rot="10800000">
            <a:off x="4572000" y="5500702"/>
            <a:ext cx="1714512" cy="857256"/>
          </a:xfrm>
          <a:prstGeom prst="strip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0"/>
            <a:ext cx="8229600" cy="1666526"/>
          </a:xfrm>
        </p:spPr>
        <p:txBody>
          <a:bodyPr>
            <a:noAutofit/>
          </a:bodyPr>
          <a:lstStyle/>
          <a:p>
            <a:r>
              <a:rPr lang="tr-TR" sz="2000" b="1" i="1" u="sng" dirty="0" smtClean="0">
                <a:solidFill>
                  <a:srgbClr val="FF0000"/>
                </a:solidFill>
              </a:rPr>
              <a:t>1. ADIM</a:t>
            </a:r>
            <a:r>
              <a:rPr lang="tr-TR" sz="2000" dirty="0" smtClean="0">
                <a:solidFill>
                  <a:srgbClr val="FF0000"/>
                </a:solidFill>
              </a:rPr>
              <a:t>:</a:t>
            </a:r>
            <a:r>
              <a:rPr lang="tr-TR" sz="2000" dirty="0" smtClean="0"/>
              <a:t>Doğrudan temin işlemlerine, idare kullanıcısı tarafından menüde yer alan Doğrudan Temin sekmesi altında Doğrudan Temin Kayıt bağlantısı tıklanarak başlanır.</a:t>
            </a:r>
            <a:endParaRPr lang="tr-TR" sz="2000" dirty="0"/>
          </a:p>
        </p:txBody>
      </p:sp>
      <p:sp>
        <p:nvSpPr>
          <p:cNvPr id="3" name="2 İçerik Yer Tutucusu"/>
          <p:cNvSpPr>
            <a:spLocks noGrp="1"/>
          </p:cNvSpPr>
          <p:nvPr>
            <p:ph sz="quarter" idx="1"/>
          </p:nvPr>
        </p:nvSpPr>
        <p:spPr/>
        <p:txBody>
          <a:bodyPr/>
          <a:lstStyle/>
          <a:p>
            <a:pPr>
              <a:buNone/>
            </a:pPr>
            <a:endParaRPr lang="tr-TR" dirty="0"/>
          </a:p>
        </p:txBody>
      </p:sp>
      <p:pic>
        <p:nvPicPr>
          <p:cNvPr id="2050" name="Picture 2"/>
          <p:cNvPicPr>
            <a:picLocks noChangeAspect="1" noChangeArrowheads="1"/>
          </p:cNvPicPr>
          <p:nvPr/>
        </p:nvPicPr>
        <p:blipFill>
          <a:blip r:embed="rId2"/>
          <a:srcRect/>
          <a:stretch>
            <a:fillRect/>
          </a:stretch>
        </p:blipFill>
        <p:spPr bwMode="auto">
          <a:xfrm>
            <a:off x="0" y="1285860"/>
            <a:ext cx="9144000" cy="5572140"/>
          </a:xfrm>
          <a:prstGeom prst="rect">
            <a:avLst/>
          </a:prstGeom>
          <a:noFill/>
          <a:ln w="9525">
            <a:noFill/>
            <a:miter lim="800000"/>
            <a:headEnd/>
            <a:tailEnd/>
          </a:ln>
          <a:effectLst/>
        </p:spPr>
      </p:pic>
      <p:sp>
        <p:nvSpPr>
          <p:cNvPr id="5" name="4 Oval"/>
          <p:cNvSpPr/>
          <p:nvPr/>
        </p:nvSpPr>
        <p:spPr>
          <a:xfrm>
            <a:off x="285720" y="2428868"/>
            <a:ext cx="1214446" cy="35719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pic>
        <p:nvPicPr>
          <p:cNvPr id="3074" name="Picture 2"/>
          <p:cNvPicPr>
            <a:picLocks noGrp="1" noChangeAspect="1" noChangeArrowheads="1"/>
          </p:cNvPicPr>
          <p:nvPr>
            <p:ph sz="quarter" idx="1"/>
          </p:nvPr>
        </p:nvPicPr>
        <p:blipFill>
          <a:blip r:embed="rId2"/>
          <a:srcRect/>
          <a:stretch>
            <a:fillRect/>
          </a:stretch>
        </p:blipFill>
        <p:spPr bwMode="auto">
          <a:xfrm>
            <a:off x="755576" y="0"/>
            <a:ext cx="8136904" cy="4572000"/>
          </a:xfrm>
          <a:prstGeom prst="rect">
            <a:avLst/>
          </a:prstGeom>
          <a:noFill/>
          <a:ln w="9525">
            <a:noFill/>
            <a:miter lim="800000"/>
            <a:headEnd/>
            <a:tailEnd/>
          </a:ln>
          <a:effectLst/>
        </p:spPr>
      </p:pic>
      <p:pic>
        <p:nvPicPr>
          <p:cNvPr id="3075" name="Picture 3"/>
          <p:cNvPicPr>
            <a:picLocks noChangeAspect="1" noChangeArrowheads="1"/>
          </p:cNvPicPr>
          <p:nvPr/>
        </p:nvPicPr>
        <p:blipFill>
          <a:blip r:embed="rId3"/>
          <a:srcRect/>
          <a:stretch>
            <a:fillRect/>
          </a:stretch>
        </p:blipFill>
        <p:spPr bwMode="auto">
          <a:xfrm>
            <a:off x="1357290" y="4286256"/>
            <a:ext cx="6858048" cy="2019303"/>
          </a:xfrm>
          <a:prstGeom prst="rect">
            <a:avLst/>
          </a:prstGeom>
          <a:noFill/>
          <a:ln w="9525">
            <a:noFill/>
            <a:miter lim="800000"/>
            <a:headEnd/>
            <a:tailEnd/>
          </a:ln>
          <a:effectLst/>
        </p:spPr>
      </p:pic>
      <p:sp>
        <p:nvSpPr>
          <p:cNvPr id="6" name="5 Dikdörtgen"/>
          <p:cNvSpPr/>
          <p:nvPr/>
        </p:nvSpPr>
        <p:spPr>
          <a:xfrm>
            <a:off x="2285984" y="6357958"/>
            <a:ext cx="4183838" cy="369332"/>
          </a:xfrm>
          <a:prstGeom prst="rect">
            <a:avLst/>
          </a:prstGeom>
        </p:spPr>
        <p:txBody>
          <a:bodyPr wrap="none">
            <a:spAutoFit/>
          </a:bodyPr>
          <a:lstStyle/>
          <a:p>
            <a:pPr algn="just"/>
            <a:r>
              <a:rPr lang="tr-TR" b="1" i="1" u="sng" dirty="0">
                <a:solidFill>
                  <a:srgbClr val="FF0000"/>
                </a:solidFill>
                <a:latin typeface="Times New Roman" panose="02020603050405020304" pitchFamily="18" charset="0"/>
                <a:cs typeface="Times New Roman" panose="02020603050405020304" pitchFamily="18" charset="0"/>
              </a:rPr>
              <a:t>Doğrudan Temin Kayıt Ekran Görüntüsü </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pic>
        <p:nvPicPr>
          <p:cNvPr id="4098" name="Picture 2"/>
          <p:cNvPicPr>
            <a:picLocks noGrp="1" noChangeAspect="1" noChangeArrowheads="1"/>
          </p:cNvPicPr>
          <p:nvPr>
            <p:ph sz="quarter" idx="1"/>
          </p:nvPr>
        </p:nvPicPr>
        <p:blipFill>
          <a:blip r:embed="rId2"/>
          <a:srcRect/>
          <a:stretch>
            <a:fillRect/>
          </a:stretch>
        </p:blipFill>
        <p:spPr bwMode="auto">
          <a:xfrm>
            <a:off x="642910" y="0"/>
            <a:ext cx="7715304" cy="3547341"/>
          </a:xfrm>
          <a:prstGeom prst="rect">
            <a:avLst/>
          </a:prstGeom>
          <a:noFill/>
          <a:ln w="9525">
            <a:noFill/>
            <a:miter lim="800000"/>
            <a:headEnd/>
            <a:tailEnd/>
          </a:ln>
          <a:effectLst/>
        </p:spPr>
      </p:pic>
      <p:pic>
        <p:nvPicPr>
          <p:cNvPr id="4099" name="Picture 3"/>
          <p:cNvPicPr>
            <a:picLocks noChangeAspect="1" noChangeArrowheads="1"/>
          </p:cNvPicPr>
          <p:nvPr/>
        </p:nvPicPr>
        <p:blipFill>
          <a:blip r:embed="rId3"/>
          <a:srcRect/>
          <a:stretch>
            <a:fillRect/>
          </a:stretch>
        </p:blipFill>
        <p:spPr bwMode="auto">
          <a:xfrm>
            <a:off x="642910" y="3304670"/>
            <a:ext cx="7715304" cy="3553330"/>
          </a:xfrm>
          <a:prstGeom prst="rect">
            <a:avLst/>
          </a:prstGeom>
          <a:noFill/>
          <a:ln w="9525">
            <a:noFill/>
            <a:miter lim="800000"/>
            <a:headEnd/>
            <a:tailEnd/>
          </a:ln>
          <a:effectLst/>
        </p:spPr>
      </p:pic>
      <p:sp>
        <p:nvSpPr>
          <p:cNvPr id="6" name="5 Köşeli Çift Ayraç"/>
          <p:cNvSpPr/>
          <p:nvPr/>
        </p:nvSpPr>
        <p:spPr>
          <a:xfrm rot="12116939">
            <a:off x="1489429" y="2180200"/>
            <a:ext cx="1143008" cy="928694"/>
          </a:xfrm>
          <a:prstGeom prst="chevr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schemeClr val="tx1"/>
              </a:solidFill>
            </a:endParaRPr>
          </a:p>
        </p:txBody>
      </p:sp>
      <p:sp>
        <p:nvSpPr>
          <p:cNvPr id="7" name="6 Oval"/>
          <p:cNvSpPr/>
          <p:nvPr/>
        </p:nvSpPr>
        <p:spPr>
          <a:xfrm>
            <a:off x="500034" y="4286256"/>
            <a:ext cx="2928958" cy="928694"/>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8" name="7 Metin kutusu"/>
          <p:cNvSpPr txBox="1"/>
          <p:nvPr/>
        </p:nvSpPr>
        <p:spPr>
          <a:xfrm>
            <a:off x="4500562" y="2071678"/>
            <a:ext cx="2857520" cy="584775"/>
          </a:xfrm>
          <a:prstGeom prst="rect">
            <a:avLst/>
          </a:prstGeom>
          <a:noFill/>
        </p:spPr>
        <p:txBody>
          <a:bodyPr wrap="square" rtlCol="0">
            <a:spAutoFit/>
          </a:bodyPr>
          <a:lstStyle/>
          <a:p>
            <a:r>
              <a:rPr lang="tr-TR" sz="1600" b="1" u="sng" dirty="0" smtClean="0">
                <a:solidFill>
                  <a:srgbClr val="FF0000"/>
                </a:solidFill>
                <a:latin typeface="Times New Roman" panose="02020603050405020304" pitchFamily="18" charset="0"/>
                <a:cs typeface="Times New Roman" panose="02020603050405020304" pitchFamily="18" charset="0"/>
              </a:rPr>
              <a:t>2. ADIM: İHTİYAÇ LİSTESİ VE DTN ALINMASI</a:t>
            </a:r>
            <a:endParaRPr lang="tr-TR" sz="1600" b="1" u="sng" dirty="0">
              <a:solidFill>
                <a:srgbClr val="FF0000"/>
              </a:solidFill>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pic>
        <p:nvPicPr>
          <p:cNvPr id="5122" name="Picture 2"/>
          <p:cNvPicPr>
            <a:picLocks noGrp="1" noChangeAspect="1" noChangeArrowheads="1"/>
          </p:cNvPicPr>
          <p:nvPr>
            <p:ph sz="quarter" idx="1"/>
          </p:nvPr>
        </p:nvPicPr>
        <p:blipFill>
          <a:blip r:embed="rId2"/>
          <a:srcRect/>
          <a:stretch>
            <a:fillRect/>
          </a:stretch>
        </p:blipFill>
        <p:spPr bwMode="auto">
          <a:xfrm>
            <a:off x="1" y="0"/>
            <a:ext cx="9144000" cy="6858000"/>
          </a:xfrm>
          <a:prstGeom prst="rect">
            <a:avLst/>
          </a:prstGeom>
          <a:noFill/>
          <a:ln w="9525">
            <a:noFill/>
            <a:miter lim="800000"/>
            <a:headEnd/>
            <a:tailEnd/>
          </a:ln>
          <a:effectLst/>
        </p:spPr>
      </p:pic>
      <p:sp>
        <p:nvSpPr>
          <p:cNvPr id="5" name="4 Oval"/>
          <p:cNvSpPr/>
          <p:nvPr/>
        </p:nvSpPr>
        <p:spPr>
          <a:xfrm>
            <a:off x="1285852" y="1928802"/>
            <a:ext cx="1000132" cy="428628"/>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6" name="5 Metin kutusu"/>
          <p:cNvSpPr txBox="1"/>
          <p:nvPr/>
        </p:nvSpPr>
        <p:spPr>
          <a:xfrm>
            <a:off x="2786050" y="6143644"/>
            <a:ext cx="3571900" cy="307777"/>
          </a:xfrm>
          <a:prstGeom prst="rect">
            <a:avLst/>
          </a:prstGeom>
          <a:noFill/>
        </p:spPr>
        <p:txBody>
          <a:bodyPr wrap="square" rtlCol="0">
            <a:spAutoFit/>
          </a:bodyPr>
          <a:lstStyle/>
          <a:p>
            <a:r>
              <a:rPr lang="tr-TR" sz="1400" b="1" u="sng" dirty="0" smtClean="0">
                <a:solidFill>
                  <a:srgbClr val="FF0000"/>
                </a:solidFill>
                <a:latin typeface="Times New Roman" panose="02020603050405020304" pitchFamily="18" charset="0"/>
                <a:cs typeface="Times New Roman" panose="02020603050405020304" pitchFamily="18" charset="0"/>
              </a:rPr>
              <a:t>3. ADIM:KALEM BİLGİLERİ GİRİŞİ</a:t>
            </a:r>
            <a:endParaRPr lang="tr-TR" sz="1400" b="1" u="sng" dirty="0">
              <a:solidFill>
                <a:srgbClr val="FF0000"/>
              </a:solidFill>
              <a:latin typeface="Times New Roman" panose="02020603050405020304" pitchFamily="18" charset="0"/>
              <a:cs typeface="Times New Roman" panose="02020603050405020304" pitchFamily="18" charset="0"/>
            </a:endParaRPr>
          </a:p>
        </p:txBody>
      </p:sp>
      <p:cxnSp>
        <p:nvCxnSpPr>
          <p:cNvPr id="8" name="7 Düz Ok Bağlayıcısı"/>
          <p:cNvCxnSpPr/>
          <p:nvPr/>
        </p:nvCxnSpPr>
        <p:spPr>
          <a:xfrm rot="5400000" flipH="1" flipV="1">
            <a:off x="285720" y="3500438"/>
            <a:ext cx="571504" cy="1588"/>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0" name="9 Düz Ok Bağlayıcısı"/>
          <p:cNvCxnSpPr/>
          <p:nvPr/>
        </p:nvCxnSpPr>
        <p:spPr>
          <a:xfrm flipV="1">
            <a:off x="6929454" y="6000768"/>
            <a:ext cx="1071570" cy="71438"/>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1" name="10 Oval"/>
          <p:cNvSpPr/>
          <p:nvPr/>
        </p:nvSpPr>
        <p:spPr>
          <a:xfrm>
            <a:off x="8001024" y="5715016"/>
            <a:ext cx="928694" cy="428628"/>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pic>
        <p:nvPicPr>
          <p:cNvPr id="6146" name="Picture 2"/>
          <p:cNvPicPr>
            <a:picLocks noGrp="1" noChangeAspect="1" noChangeArrowheads="1"/>
          </p:cNvPicPr>
          <p:nvPr>
            <p:ph sz="quarter" idx="1"/>
          </p:nvPr>
        </p:nvPicPr>
        <p:blipFill>
          <a:blip r:embed="rId2"/>
          <a:srcRect/>
          <a:stretch>
            <a:fillRect/>
          </a:stretch>
        </p:blipFill>
        <p:spPr bwMode="auto">
          <a:xfrm>
            <a:off x="0" y="0"/>
            <a:ext cx="9144000" cy="6858000"/>
          </a:xfrm>
          <a:prstGeom prst="rect">
            <a:avLst/>
          </a:prstGeom>
          <a:noFill/>
          <a:ln w="9525">
            <a:noFill/>
            <a:miter lim="800000"/>
            <a:headEnd/>
            <a:tailEnd/>
          </a:ln>
          <a:effectLst/>
        </p:spPr>
      </p:pic>
      <p:sp>
        <p:nvSpPr>
          <p:cNvPr id="5" name="4 Oval"/>
          <p:cNvSpPr/>
          <p:nvPr/>
        </p:nvSpPr>
        <p:spPr>
          <a:xfrm>
            <a:off x="2285984" y="2643182"/>
            <a:ext cx="1785950" cy="642942"/>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cxnSp>
        <p:nvCxnSpPr>
          <p:cNvPr id="7" name="6 Düz Bağlayıcı"/>
          <p:cNvCxnSpPr/>
          <p:nvPr/>
        </p:nvCxnSpPr>
        <p:spPr>
          <a:xfrm>
            <a:off x="3571868" y="3929066"/>
            <a:ext cx="2000264" cy="1588"/>
          </a:xfrm>
          <a:prstGeom prst="line">
            <a:avLst/>
          </a:prstGeom>
          <a:ln cmpd="sng">
            <a:solidFill>
              <a:srgbClr val="FF0000"/>
            </a:solidFill>
          </a:ln>
        </p:spPr>
        <p:style>
          <a:lnRef idx="1">
            <a:schemeClr val="accent1"/>
          </a:lnRef>
          <a:fillRef idx="0">
            <a:schemeClr val="accent1"/>
          </a:fillRef>
          <a:effectRef idx="0">
            <a:schemeClr val="accent1"/>
          </a:effectRef>
          <a:fontRef idx="minor">
            <a:schemeClr val="tx1"/>
          </a:fontRef>
        </p:style>
      </p:cxnSp>
      <p:sp>
        <p:nvSpPr>
          <p:cNvPr id="8" name="7 Oval"/>
          <p:cNvSpPr/>
          <p:nvPr/>
        </p:nvSpPr>
        <p:spPr>
          <a:xfrm>
            <a:off x="6000760" y="3429000"/>
            <a:ext cx="857256" cy="71438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9" name="8 Metin kutusu"/>
          <p:cNvSpPr txBox="1"/>
          <p:nvPr/>
        </p:nvSpPr>
        <p:spPr>
          <a:xfrm>
            <a:off x="1500166" y="5715016"/>
            <a:ext cx="5500726" cy="338554"/>
          </a:xfrm>
          <a:prstGeom prst="rect">
            <a:avLst/>
          </a:prstGeom>
          <a:noFill/>
        </p:spPr>
        <p:txBody>
          <a:bodyPr wrap="square" rtlCol="0">
            <a:spAutoFit/>
          </a:bodyPr>
          <a:lstStyle/>
          <a:p>
            <a:r>
              <a:rPr lang="tr-TR" sz="1600" b="1" i="1" u="sng" dirty="0" smtClean="0">
                <a:solidFill>
                  <a:srgbClr val="FF0000"/>
                </a:solidFill>
                <a:latin typeface="Times New Roman" panose="02020603050405020304" pitchFamily="18" charset="0"/>
                <a:cs typeface="Times New Roman" panose="02020603050405020304" pitchFamily="18" charset="0"/>
              </a:rPr>
              <a:t>4.ADIM:TEKNİK ÖZELLİK LİSTESİ SİSTEME YÜKLEME</a:t>
            </a:r>
            <a:endParaRPr lang="tr-TR" sz="1600" b="1" i="1" u="sng" dirty="0">
              <a:solidFill>
                <a:srgbClr val="FF0000"/>
              </a:solidFill>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pic>
        <p:nvPicPr>
          <p:cNvPr id="7171" name="Picture 3"/>
          <p:cNvPicPr>
            <a:picLocks noGrp="1" noChangeAspect="1" noChangeArrowheads="1"/>
          </p:cNvPicPr>
          <p:nvPr>
            <p:ph sz="quarter" idx="1"/>
          </p:nvPr>
        </p:nvPicPr>
        <p:blipFill>
          <a:blip r:embed="rId2"/>
          <a:stretch>
            <a:fillRect/>
          </a:stretch>
        </p:blipFill>
        <p:spPr bwMode="auto">
          <a:xfrm>
            <a:off x="1142976" y="4493645"/>
            <a:ext cx="6929486" cy="2364355"/>
          </a:xfrm>
          <a:prstGeom prst="rect">
            <a:avLst/>
          </a:prstGeom>
          <a:noFill/>
          <a:ln w="9525">
            <a:noFill/>
            <a:miter lim="800000"/>
            <a:headEnd/>
            <a:tailEnd/>
          </a:ln>
          <a:effectLst/>
        </p:spPr>
      </p:pic>
      <p:pic>
        <p:nvPicPr>
          <p:cNvPr id="7170" name="Picture 2"/>
          <p:cNvPicPr>
            <a:picLocks noChangeAspect="1" noChangeArrowheads="1"/>
          </p:cNvPicPr>
          <p:nvPr/>
        </p:nvPicPr>
        <p:blipFill>
          <a:blip r:embed="rId3"/>
          <a:srcRect/>
          <a:stretch>
            <a:fillRect/>
          </a:stretch>
        </p:blipFill>
        <p:spPr bwMode="auto">
          <a:xfrm>
            <a:off x="1071538" y="0"/>
            <a:ext cx="7064188" cy="4687674"/>
          </a:xfrm>
          <a:prstGeom prst="rect">
            <a:avLst/>
          </a:prstGeom>
          <a:noFill/>
          <a:ln w="9525">
            <a:noFill/>
            <a:miter lim="800000"/>
            <a:headEnd/>
            <a:tailEnd/>
          </a:ln>
          <a:effectLst/>
        </p:spPr>
      </p:pic>
      <p:sp>
        <p:nvSpPr>
          <p:cNvPr id="6" name="5 Oval"/>
          <p:cNvSpPr/>
          <p:nvPr/>
        </p:nvSpPr>
        <p:spPr>
          <a:xfrm>
            <a:off x="5929322" y="5929306"/>
            <a:ext cx="2286016" cy="928694"/>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7" name="6 Metin kutusu"/>
          <p:cNvSpPr txBox="1"/>
          <p:nvPr/>
        </p:nvSpPr>
        <p:spPr>
          <a:xfrm>
            <a:off x="5357818" y="3214686"/>
            <a:ext cx="3465500" cy="369332"/>
          </a:xfrm>
          <a:prstGeom prst="rect">
            <a:avLst/>
          </a:prstGeom>
          <a:noFill/>
        </p:spPr>
        <p:txBody>
          <a:bodyPr wrap="none" rtlCol="0">
            <a:spAutoFit/>
          </a:bodyPr>
          <a:lstStyle/>
          <a:p>
            <a:r>
              <a:rPr lang="tr-TR" b="1" i="1" u="sng" dirty="0" smtClean="0">
                <a:solidFill>
                  <a:srgbClr val="FF0000"/>
                </a:solidFill>
                <a:latin typeface="Times New Roman" panose="02020603050405020304" pitchFamily="18" charset="0"/>
                <a:cs typeface="Times New Roman" panose="02020603050405020304" pitchFamily="18" charset="0"/>
              </a:rPr>
              <a:t>5. ADIM:ÖN İZLEME VE KAYIT</a:t>
            </a:r>
            <a:endParaRPr lang="tr-TR" b="1" i="1" u="sng" dirty="0">
              <a:solidFill>
                <a:srgbClr val="FF0000"/>
              </a:solidFill>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pic>
        <p:nvPicPr>
          <p:cNvPr id="8194" name="Picture 2"/>
          <p:cNvPicPr>
            <a:picLocks noGrp="1" noChangeAspect="1" noChangeArrowheads="1"/>
          </p:cNvPicPr>
          <p:nvPr>
            <p:ph sz="quarter" idx="1"/>
          </p:nvPr>
        </p:nvPicPr>
        <p:blipFill>
          <a:blip r:embed="rId2"/>
          <a:srcRect/>
          <a:stretch>
            <a:fillRect/>
          </a:stretch>
        </p:blipFill>
        <p:spPr bwMode="auto">
          <a:xfrm>
            <a:off x="0" y="0"/>
            <a:ext cx="9144000" cy="6858000"/>
          </a:xfrm>
          <a:prstGeom prst="rect">
            <a:avLst/>
          </a:prstGeom>
          <a:noFill/>
          <a:ln w="9525">
            <a:noFill/>
            <a:miter lim="800000"/>
            <a:headEnd/>
            <a:tailEnd/>
          </a:ln>
          <a:effectLst/>
        </p:spPr>
      </p:pic>
      <p:cxnSp>
        <p:nvCxnSpPr>
          <p:cNvPr id="5" name="4 Düz Bağlayıcı"/>
          <p:cNvCxnSpPr/>
          <p:nvPr/>
        </p:nvCxnSpPr>
        <p:spPr>
          <a:xfrm>
            <a:off x="428596" y="3071810"/>
            <a:ext cx="7000924" cy="1588"/>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sz="quarter" idx="1"/>
          </p:nvPr>
        </p:nvSpPr>
        <p:spPr/>
        <p:txBody>
          <a:bodyPr/>
          <a:lstStyle/>
          <a:p>
            <a:endParaRPr lang="tr-TR"/>
          </a:p>
        </p:txBody>
      </p:sp>
      <p:pic>
        <p:nvPicPr>
          <p:cNvPr id="9218" name="Picture 2"/>
          <p:cNvPicPr>
            <a:picLocks noChangeAspect="1" noChangeArrowheads="1"/>
          </p:cNvPicPr>
          <p:nvPr/>
        </p:nvPicPr>
        <p:blipFill>
          <a:blip r:embed="rId2"/>
          <a:srcRect/>
          <a:stretch>
            <a:fillRect/>
          </a:stretch>
        </p:blipFill>
        <p:spPr bwMode="auto">
          <a:xfrm>
            <a:off x="-108520" y="0"/>
            <a:ext cx="9424607" cy="6857999"/>
          </a:xfrm>
          <a:prstGeom prst="rect">
            <a:avLst/>
          </a:prstGeom>
          <a:noFill/>
          <a:ln w="9525">
            <a:noFill/>
            <a:miter lim="800000"/>
            <a:headEnd/>
            <a:tailEnd/>
          </a:ln>
          <a:effectLst/>
        </p:spPr>
      </p:pic>
      <p:cxnSp>
        <p:nvCxnSpPr>
          <p:cNvPr id="6" name="5 Düz Bağlayıcı"/>
          <p:cNvCxnSpPr/>
          <p:nvPr/>
        </p:nvCxnSpPr>
        <p:spPr>
          <a:xfrm>
            <a:off x="3214678" y="2000240"/>
            <a:ext cx="3071834" cy="1588"/>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sz="quarter" idx="1"/>
          </p:nvPr>
        </p:nvSpPr>
        <p:spPr/>
        <p:txBody>
          <a:bodyPr/>
          <a:lstStyle/>
          <a:p>
            <a:endParaRPr lang="tr-TR"/>
          </a:p>
        </p:txBody>
      </p:sp>
      <p:pic>
        <p:nvPicPr>
          <p:cNvPr id="10242" name="Picture 2"/>
          <p:cNvPicPr>
            <a:picLocks noChangeAspect="1" noChangeArrowheads="1"/>
          </p:cNvPicPr>
          <p:nvPr/>
        </p:nvPicPr>
        <p:blipFill>
          <a:blip r:embed="rId2"/>
          <a:srcRect/>
          <a:stretch>
            <a:fillRect/>
          </a:stretch>
        </p:blipFill>
        <p:spPr bwMode="auto">
          <a:xfrm>
            <a:off x="1309688" y="109538"/>
            <a:ext cx="6524625" cy="6638925"/>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 Başlık"/>
          <p:cNvSpPr>
            <a:spLocks noGrp="1"/>
          </p:cNvSpPr>
          <p:nvPr>
            <p:ph sz="quarter" idx="1"/>
          </p:nvPr>
        </p:nvSpPr>
        <p:spPr>
          <a:xfrm>
            <a:off x="457200" y="285728"/>
            <a:ext cx="8229600" cy="6169080"/>
          </a:xfrm>
        </p:spPr>
        <p:txBody>
          <a:bodyPr>
            <a:normAutofit/>
          </a:bodyPr>
          <a:lstStyle/>
          <a:p>
            <a:pPr>
              <a:buNone/>
            </a:pPr>
            <a:r>
              <a:rPr lang="tr-TR" dirty="0" smtClean="0"/>
              <a:t>	</a:t>
            </a:r>
            <a:r>
              <a:rPr lang="tr-TR" dirty="0" smtClean="0">
                <a:solidFill>
                  <a:srgbClr val="FF0000"/>
                </a:solidFill>
                <a:latin typeface="Times New Roman" panose="02020603050405020304" pitchFamily="18" charset="0"/>
                <a:cs typeface="Times New Roman" panose="02020603050405020304" pitchFamily="18" charset="0"/>
              </a:rPr>
              <a:t>e)İdarelerin ihtiyacına uygun taşınmaz mal alımı veya kiralanması.</a:t>
            </a:r>
          </a:p>
          <a:p>
            <a:endParaRPr lang="tr-TR" dirty="0" smtClean="0">
              <a:solidFill>
                <a:srgbClr val="FF0000"/>
              </a:solidFill>
              <a:latin typeface="Times New Roman" panose="02020603050405020304" pitchFamily="18" charset="0"/>
              <a:cs typeface="Times New Roman" panose="02020603050405020304" pitchFamily="18" charset="0"/>
            </a:endParaRPr>
          </a:p>
          <a:p>
            <a:pPr algn="just">
              <a:buNone/>
            </a:pPr>
            <a:r>
              <a:rPr lang="tr-TR" dirty="0" smtClean="0">
                <a:latin typeface="Times New Roman" panose="02020603050405020304" pitchFamily="18" charset="0"/>
                <a:cs typeface="Times New Roman" panose="02020603050405020304" pitchFamily="18" charset="0"/>
              </a:rPr>
              <a:t>	</a:t>
            </a:r>
            <a:r>
              <a:rPr lang="tr-TR" dirty="0" smtClean="0">
                <a:solidFill>
                  <a:srgbClr val="00B050"/>
                </a:solidFill>
                <a:latin typeface="Times New Roman" panose="02020603050405020304" pitchFamily="18" charset="0"/>
                <a:cs typeface="Times New Roman" panose="02020603050405020304" pitchFamily="18" charset="0"/>
              </a:rPr>
              <a:t>f)Özelliğinden ve belli süre içinde kullanılma zorunluluğundan dolayı stoklanması ekonomik olmayan veya acil durumlarda kullanılacak olan ilaç, aşı, serum, anti-serum, kan ve kan ürünleri ile </a:t>
            </a:r>
            <a:r>
              <a:rPr lang="tr-TR" dirty="0" err="1" smtClean="0">
                <a:solidFill>
                  <a:srgbClr val="00B050"/>
                </a:solidFill>
                <a:latin typeface="Times New Roman" panose="02020603050405020304" pitchFamily="18" charset="0"/>
                <a:cs typeface="Times New Roman" panose="02020603050405020304" pitchFamily="18" charset="0"/>
              </a:rPr>
              <a:t>ortez</a:t>
            </a:r>
            <a:r>
              <a:rPr lang="tr-TR" dirty="0" smtClean="0">
                <a:solidFill>
                  <a:srgbClr val="00B050"/>
                </a:solidFill>
                <a:latin typeface="Times New Roman" panose="02020603050405020304" pitchFamily="18" charset="0"/>
                <a:cs typeface="Times New Roman" panose="02020603050405020304" pitchFamily="18" charset="0"/>
              </a:rPr>
              <a:t>, protez gibi uygulama esnasında hastaya göre belirlenebilen ve hastaya özgü tıbbî sarf malzemeleri, test ve tetkik sarf malzemeleri alımları. </a:t>
            </a:r>
          </a:p>
          <a:p>
            <a:pPr marL="0" indent="0" algn="just">
              <a:buNone/>
            </a:pPr>
            <a:endParaRPr lang="tr-TR" dirty="0" smtClean="0">
              <a:latin typeface="Times New Roman" panose="02020603050405020304" pitchFamily="18" charset="0"/>
              <a:cs typeface="Times New Roman" panose="02020603050405020304" pitchFamily="18" charset="0"/>
            </a:endParaRPr>
          </a:p>
          <a:p>
            <a:pPr algn="just">
              <a:buNone/>
            </a:pPr>
            <a:r>
              <a:rPr lang="tr-TR" dirty="0" smtClean="0">
                <a:latin typeface="Times New Roman" panose="02020603050405020304" pitchFamily="18" charset="0"/>
                <a:cs typeface="Times New Roman" panose="02020603050405020304" pitchFamily="18" charset="0"/>
              </a:rPr>
              <a:t>	</a:t>
            </a:r>
            <a:endParaRPr lang="tr-TR" dirty="0">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Hisse Senedi">
  <a:themeElements>
    <a:clrScheme name="Hisse Senedi">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Hisse Senedi">
      <a:majorFont>
        <a:latin typeface="Franklin Gothic Book"/>
        <a:ea typeface=""/>
        <a:cs typeface=""/>
        <a:font script="Grek" typeface="Calibri"/>
        <a:font script="Cyrl" typeface="Calibri"/>
        <a:font script="Jpan" typeface="HGｺﾞｼｯｸM"/>
        <a:font script="Hang" typeface="바탕"/>
        <a:font script="Hans" typeface="幼圆"/>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Perpetua"/>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Hisse Senedi">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shade val="40000"/>
                <a:satMod val="165000"/>
              </a:schemeClr>
            </a:gs>
            <a:gs pos="50000">
              <a:schemeClr val="phClr">
                <a:shade val="80000"/>
                <a:satMod val="155000"/>
              </a:schemeClr>
            </a:gs>
            <a:gs pos="100000">
              <a:schemeClr val="phClr">
                <a:tint val="95000"/>
                <a:satMod val="200000"/>
              </a:schemeClr>
            </a:gs>
          </a:gsLst>
          <a:lin ang="16200000" scaled="1"/>
        </a:gradFill>
        <a:blipFill>
          <a:blip xmlns:r="http://schemas.openxmlformats.org/officeDocument/2006/relationships" r:embed="rId1">
            <a:duotone>
              <a:schemeClr val="phClr">
                <a:tint val="95000"/>
                <a:satMod val="200000"/>
              </a:schemeClr>
              <a:schemeClr val="phClr">
                <a:shade val="80000"/>
                <a:satMod val="100000"/>
              </a:schemeClr>
            </a:duotone>
          </a:blip>
          <a:tile tx="0" ty="0" sx="55000" sy="5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Equity</Template>
  <TotalTime>403</TotalTime>
  <Words>732</Words>
  <Application>Microsoft Office PowerPoint</Application>
  <PresentationFormat>Ekran Gösterisi (4:3)</PresentationFormat>
  <Paragraphs>60</Paragraphs>
  <Slides>20</Slides>
  <Notes>0</Notes>
  <HiddenSlides>0</HiddenSlides>
  <MMClips>0</MMClips>
  <ScaleCrop>false</ScaleCrop>
  <HeadingPairs>
    <vt:vector size="6" baseType="variant">
      <vt:variant>
        <vt:lpstr>Kullanılan Yazı Tipleri</vt:lpstr>
      </vt:variant>
      <vt:variant>
        <vt:i4>5</vt:i4>
      </vt:variant>
      <vt:variant>
        <vt:lpstr>Tema</vt:lpstr>
      </vt:variant>
      <vt:variant>
        <vt:i4>1</vt:i4>
      </vt:variant>
      <vt:variant>
        <vt:lpstr>Slayt Başlıkları</vt:lpstr>
      </vt:variant>
      <vt:variant>
        <vt:i4>20</vt:i4>
      </vt:variant>
    </vt:vector>
  </HeadingPairs>
  <TitlesOfParts>
    <vt:vector size="26" baseType="lpstr">
      <vt:lpstr>Franklin Gothic Book</vt:lpstr>
      <vt:lpstr>Perpetua</vt:lpstr>
      <vt:lpstr>Times New Roman</vt:lpstr>
      <vt:lpstr>Wingdings</vt:lpstr>
      <vt:lpstr>Wingdings 2</vt:lpstr>
      <vt:lpstr>Hisse Senedi</vt:lpstr>
      <vt:lpstr>4734 Sayılı Kanunun 22 Madde Uygulaması</vt:lpstr>
      <vt:lpstr>DOĞRUDAN TEMİN</vt:lpstr>
      <vt:lpstr>PowerPoint Sunusu</vt:lpstr>
      <vt:lpstr>PowerPoint Sunusu</vt:lpstr>
      <vt:lpstr>PowerPoint Sunusu</vt:lpstr>
      <vt:lpstr>PowerPoint Sunusu</vt:lpstr>
      <vt:lpstr>PowerPoint Sunusu</vt:lpstr>
      <vt:lpstr>PowerPoint Sunusu</vt:lpstr>
      <vt:lpstr>PowerPoint Sunusu</vt:lpstr>
      <vt:lpstr>PowerPoint Sunusu</vt:lpstr>
      <vt:lpstr>1. ADIM:Doğrudan temin işlemlerine, idare kullanıcısı tarafından menüde yer alan Doğrudan Temin sekmesi altında Doğrudan Temin Kayıt bağlantısı tıklanarak başlanır.</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4734’TE 22/D DOĞRUDAN TEMİN</dc:title>
  <dc:creator>user</dc:creator>
  <cp:lastModifiedBy>Nihat Yıldız</cp:lastModifiedBy>
  <cp:revision>29</cp:revision>
  <dcterms:created xsi:type="dcterms:W3CDTF">2022-10-18T07:27:57Z</dcterms:created>
  <dcterms:modified xsi:type="dcterms:W3CDTF">2022-10-20T15:02:29Z</dcterms:modified>
</cp:coreProperties>
</file>