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9" r:id="rId3"/>
    <p:sldId id="258" r:id="rId4"/>
    <p:sldId id="261" r:id="rId5"/>
    <p:sldId id="262" r:id="rId6"/>
    <p:sldId id="263" r:id="rId7"/>
    <p:sldId id="265" r:id="rId8"/>
    <p:sldId id="266" r:id="rId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ECDCA8-DB7E-4651-99B2-EEF407142E1A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B4FAF45D-BAF1-4D8E-B5AB-3D3D05D205D5}">
      <dgm:prSet/>
      <dgm:spPr/>
      <dgm:t>
        <a:bodyPr/>
        <a:lstStyle/>
        <a:p>
          <a:pPr rtl="0"/>
          <a:r>
            <a:rPr lang="tr-TR" dirty="0"/>
            <a:t>KISA TARİHÇE</a:t>
          </a:r>
        </a:p>
      </dgm:t>
    </dgm:pt>
    <dgm:pt modelId="{142ECF69-F8A3-4EB2-BB0D-A2BC0E08E2C5}" type="parTrans" cxnId="{685ACEBB-7B39-447C-BB4D-D1A9267AD94B}">
      <dgm:prSet/>
      <dgm:spPr/>
      <dgm:t>
        <a:bodyPr/>
        <a:lstStyle/>
        <a:p>
          <a:endParaRPr lang="tr-TR"/>
        </a:p>
      </dgm:t>
    </dgm:pt>
    <dgm:pt modelId="{2F6E3BB4-02E0-4C99-8D21-AD9EC473AF99}" type="sibTrans" cxnId="{685ACEBB-7B39-447C-BB4D-D1A9267AD94B}">
      <dgm:prSet/>
      <dgm:spPr/>
      <dgm:t>
        <a:bodyPr/>
        <a:lstStyle/>
        <a:p>
          <a:endParaRPr lang="tr-TR"/>
        </a:p>
      </dgm:t>
    </dgm:pt>
    <dgm:pt modelId="{825E73DD-306C-4808-8583-58A1909E22AC}" type="pres">
      <dgm:prSet presAssocID="{85ECDCA8-DB7E-4651-99B2-EEF407142E1A}" presName="cycle" presStyleCnt="0">
        <dgm:presLayoutVars>
          <dgm:dir/>
          <dgm:resizeHandles val="exact"/>
        </dgm:presLayoutVars>
      </dgm:prSet>
      <dgm:spPr/>
    </dgm:pt>
    <dgm:pt modelId="{50FD111F-B855-4EDE-A70E-F5ABF9924F5A}" type="pres">
      <dgm:prSet presAssocID="{B4FAF45D-BAF1-4D8E-B5AB-3D3D05D205D5}" presName="node" presStyleLbl="node1" presStyleIdx="0" presStyleCnt="1" custScaleX="270340">
        <dgm:presLayoutVars>
          <dgm:bulletEnabled val="1"/>
        </dgm:presLayoutVars>
      </dgm:prSet>
      <dgm:spPr/>
    </dgm:pt>
  </dgm:ptLst>
  <dgm:cxnLst>
    <dgm:cxn modelId="{DE1EB0AD-0D5A-421D-9C91-22B16ABBA165}" type="presOf" srcId="{B4FAF45D-BAF1-4D8E-B5AB-3D3D05D205D5}" destId="{50FD111F-B855-4EDE-A70E-F5ABF9924F5A}" srcOrd="0" destOrd="0" presId="urn:microsoft.com/office/officeart/2005/8/layout/cycle2"/>
    <dgm:cxn modelId="{44CFDBB3-F0E8-48F9-84DA-3CE7F717625D}" type="presOf" srcId="{85ECDCA8-DB7E-4651-99B2-EEF407142E1A}" destId="{825E73DD-306C-4808-8583-58A1909E22AC}" srcOrd="0" destOrd="0" presId="urn:microsoft.com/office/officeart/2005/8/layout/cycle2"/>
    <dgm:cxn modelId="{685ACEBB-7B39-447C-BB4D-D1A9267AD94B}" srcId="{85ECDCA8-DB7E-4651-99B2-EEF407142E1A}" destId="{B4FAF45D-BAF1-4D8E-B5AB-3D3D05D205D5}" srcOrd="0" destOrd="0" parTransId="{142ECF69-F8A3-4EB2-BB0D-A2BC0E08E2C5}" sibTransId="{2F6E3BB4-02E0-4C99-8D21-AD9EC473AF99}"/>
    <dgm:cxn modelId="{00FFC99F-CE5F-4288-8DA5-776C3CDCA7E2}" type="presParOf" srcId="{825E73DD-306C-4808-8583-58A1909E22AC}" destId="{50FD111F-B855-4EDE-A70E-F5ABF9924F5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B152A1-0FDB-406B-A663-C0B4A5D2DBB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BA0272C5-3FC6-47EE-8F46-8B798B7F4572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just" rtl="0"/>
          <a:r>
            <a:rPr lang="tr-TR" sz="2000" dirty="0">
              <a:solidFill>
                <a:schemeClr val="tx1"/>
              </a:solidFill>
              <a:latin typeface="Comic Sans MS" pitchFamily="66" charset="0"/>
            </a:rPr>
            <a:t>Halkla ilişkiler kavramının ilk ortaya çıktığı yüzyılın başlarında </a:t>
          </a:r>
          <a:r>
            <a:rPr lang="tr-TR" sz="2000" b="1" dirty="0" err="1">
              <a:solidFill>
                <a:schemeClr val="tx1"/>
              </a:solidFill>
              <a:latin typeface="Comic Sans MS" pitchFamily="66" charset="0"/>
            </a:rPr>
            <a:t>Ivy</a:t>
          </a:r>
          <a:r>
            <a:rPr lang="tr-TR" sz="2000" b="1" dirty="0">
              <a:solidFill>
                <a:schemeClr val="tx1"/>
              </a:solidFill>
              <a:latin typeface="Comic Sans MS" pitchFamily="66" charset="0"/>
            </a:rPr>
            <a:t> Lee</a:t>
          </a:r>
          <a:r>
            <a:rPr lang="tr-TR" sz="2000" dirty="0">
              <a:solidFill>
                <a:schemeClr val="tx1"/>
              </a:solidFill>
              <a:latin typeface="Comic Sans MS" pitchFamily="66" charset="0"/>
            </a:rPr>
            <a:t>, 1914 </a:t>
          </a:r>
          <a:r>
            <a:rPr lang="tr-TR" sz="2000" dirty="0" err="1">
              <a:solidFill>
                <a:schemeClr val="tx1"/>
              </a:solidFill>
              <a:latin typeface="Comic Sans MS" pitchFamily="66" charset="0"/>
            </a:rPr>
            <a:t>Rockefeller</a:t>
          </a:r>
          <a:r>
            <a:rPr lang="tr-TR" sz="2000" dirty="0">
              <a:solidFill>
                <a:schemeClr val="tx1"/>
              </a:solidFill>
              <a:latin typeface="Comic Sans MS" pitchFamily="66" charset="0"/>
            </a:rPr>
            <a:t> şirketinin işçileriyle yaşadığı sorunları çözmek için “Halkın bilgilendirilmesi gerektiği” konusundaki </a:t>
          </a:r>
          <a:r>
            <a:rPr lang="tr-TR" sz="2000" b="1" dirty="0">
              <a:solidFill>
                <a:schemeClr val="tx1"/>
              </a:solidFill>
              <a:latin typeface="Comic Sans MS" pitchFamily="66" charset="0"/>
            </a:rPr>
            <a:t>John </a:t>
          </a:r>
          <a:r>
            <a:rPr lang="tr-TR" sz="2000" b="1" dirty="0" err="1">
              <a:solidFill>
                <a:schemeClr val="tx1"/>
              </a:solidFill>
              <a:latin typeface="Comic Sans MS" pitchFamily="66" charset="0"/>
            </a:rPr>
            <a:t>Davison</a:t>
          </a:r>
          <a:r>
            <a:rPr lang="tr-TR" sz="2000" b="1" dirty="0">
              <a:solidFill>
                <a:schemeClr val="tx1"/>
              </a:solidFill>
              <a:latin typeface="Comic Sans MS" pitchFamily="66" charset="0"/>
            </a:rPr>
            <a:t> </a:t>
          </a:r>
          <a:r>
            <a:rPr lang="tr-TR" sz="2000" b="1" i="0" dirty="0" err="1">
              <a:solidFill>
                <a:schemeClr val="tx1"/>
              </a:solidFill>
              <a:latin typeface="Comic Sans MS" pitchFamily="66" charset="0"/>
            </a:rPr>
            <a:t>Rockefeller</a:t>
          </a:r>
          <a:r>
            <a:rPr lang="tr-TR" sz="2000" i="0" dirty="0" err="1">
              <a:solidFill>
                <a:schemeClr val="tx1"/>
              </a:solidFill>
              <a:latin typeface="Comic Sans MS" pitchFamily="66" charset="0"/>
            </a:rPr>
            <a:t>’i</a:t>
          </a:r>
          <a:r>
            <a:rPr lang="tr-TR" sz="2000" i="0" dirty="0">
              <a:solidFill>
                <a:schemeClr val="tx1"/>
              </a:solidFill>
              <a:latin typeface="Comic Sans MS" pitchFamily="66" charset="0"/>
            </a:rPr>
            <a:t>  ikna ederek</a:t>
          </a:r>
          <a:r>
            <a:rPr lang="tr-TR" sz="2000" b="1" i="0" dirty="0">
              <a:solidFill>
                <a:schemeClr val="tx1"/>
              </a:solidFill>
              <a:latin typeface="Comic Sans MS" pitchFamily="66" charset="0"/>
            </a:rPr>
            <a:t> </a:t>
          </a:r>
          <a:r>
            <a:rPr lang="tr-TR" sz="2000" dirty="0">
              <a:solidFill>
                <a:schemeClr val="tx1"/>
              </a:solidFill>
              <a:latin typeface="Comic Sans MS" pitchFamily="66" charset="0"/>
            </a:rPr>
            <a:t>başarılı iletişim süreci sonunda </a:t>
          </a:r>
          <a:r>
            <a:rPr lang="tr-TR" sz="2000" i="1" dirty="0">
              <a:solidFill>
                <a:schemeClr val="tx1"/>
              </a:solidFill>
              <a:latin typeface="Comic Sans MS" pitchFamily="66" charset="0"/>
            </a:rPr>
            <a:t>İlkeler Bildirgesi</a:t>
          </a:r>
          <a:r>
            <a:rPr lang="tr-TR" sz="2000" dirty="0">
              <a:solidFill>
                <a:schemeClr val="tx1"/>
              </a:solidFill>
              <a:latin typeface="Comic Sans MS" pitchFamily="66" charset="0"/>
            </a:rPr>
            <a:t> olarak dört maddeden oluşan düşüncelerini sunmuştur;</a:t>
          </a:r>
        </a:p>
      </dgm:t>
    </dgm:pt>
    <dgm:pt modelId="{C16DF851-11C4-4AEE-A13A-F46BA5DE0916}" type="parTrans" cxnId="{42B3C05F-271C-45F9-8FB0-8A06C93DBD45}">
      <dgm:prSet/>
      <dgm:spPr/>
      <dgm:t>
        <a:bodyPr/>
        <a:lstStyle/>
        <a:p>
          <a:endParaRPr lang="tr-TR" sz="2000"/>
        </a:p>
      </dgm:t>
    </dgm:pt>
    <dgm:pt modelId="{843D0455-07A3-4ECA-9602-196898CD56D0}" type="sibTrans" cxnId="{42B3C05F-271C-45F9-8FB0-8A06C93DBD45}">
      <dgm:prSet/>
      <dgm:spPr/>
      <dgm:t>
        <a:bodyPr/>
        <a:lstStyle/>
        <a:p>
          <a:endParaRPr lang="tr-TR" sz="2000"/>
        </a:p>
      </dgm:t>
    </dgm:pt>
    <dgm:pt modelId="{B285C633-46C3-47EC-B128-4EC77B898E3D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r-TR" sz="2000" dirty="0">
              <a:solidFill>
                <a:schemeClr val="tx1"/>
              </a:solidFill>
              <a:latin typeface="Comic Sans MS" pitchFamily="66" charset="0"/>
            </a:rPr>
            <a:t>*Kamu</a:t>
          </a:r>
          <a:r>
            <a:rPr lang="tr-TR" sz="2000" dirty="0">
              <a:latin typeface="Comic Sans MS" pitchFamily="66" charset="0"/>
            </a:rPr>
            <a:t> </a:t>
          </a:r>
          <a:r>
            <a:rPr lang="tr-TR" sz="2000" dirty="0">
              <a:solidFill>
                <a:schemeClr val="tx1"/>
              </a:solidFill>
              <a:latin typeface="Comic Sans MS" pitchFamily="66" charset="0"/>
            </a:rPr>
            <a:t>toplumdaki olaylardan mutlaka haberdar edilmelidir,</a:t>
          </a:r>
        </a:p>
      </dgm:t>
    </dgm:pt>
    <dgm:pt modelId="{4619CF56-5544-4F5C-8FA5-6294987D172B}" type="parTrans" cxnId="{89EFF1D1-C48A-41EC-B9D5-BBAD326EE6DA}">
      <dgm:prSet/>
      <dgm:spPr/>
      <dgm:t>
        <a:bodyPr/>
        <a:lstStyle/>
        <a:p>
          <a:endParaRPr lang="tr-TR" sz="2000"/>
        </a:p>
      </dgm:t>
    </dgm:pt>
    <dgm:pt modelId="{DFFB0527-568A-4F69-919D-E0A4256477EE}" type="sibTrans" cxnId="{89EFF1D1-C48A-41EC-B9D5-BBAD326EE6DA}">
      <dgm:prSet/>
      <dgm:spPr/>
      <dgm:t>
        <a:bodyPr/>
        <a:lstStyle/>
        <a:p>
          <a:endParaRPr lang="tr-TR" sz="2000"/>
        </a:p>
      </dgm:t>
    </dgm:pt>
    <dgm:pt modelId="{2CF3B696-B47A-4231-A166-7E8E6242A58A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r-TR" sz="2000" dirty="0">
              <a:solidFill>
                <a:schemeClr val="tx1"/>
              </a:solidFill>
              <a:latin typeface="Comic Sans MS" pitchFamily="66" charset="0"/>
            </a:rPr>
            <a:t>*Kamuoyunu bilgilendirmek için basınla sağlıklı ilişkiler kurulmalı,</a:t>
          </a:r>
        </a:p>
      </dgm:t>
    </dgm:pt>
    <dgm:pt modelId="{F268FE59-61A7-4037-AA97-65DF90C00CB0}" type="parTrans" cxnId="{D227131D-F65A-4B0F-A702-0B4AD17C5BDF}">
      <dgm:prSet/>
      <dgm:spPr/>
      <dgm:t>
        <a:bodyPr/>
        <a:lstStyle/>
        <a:p>
          <a:endParaRPr lang="tr-TR" sz="2000"/>
        </a:p>
      </dgm:t>
    </dgm:pt>
    <dgm:pt modelId="{F33C6E60-62F9-4D6F-93F1-91730DDC8A1E}" type="sibTrans" cxnId="{D227131D-F65A-4B0F-A702-0B4AD17C5BDF}">
      <dgm:prSet/>
      <dgm:spPr/>
      <dgm:t>
        <a:bodyPr/>
        <a:lstStyle/>
        <a:p>
          <a:endParaRPr lang="tr-TR" sz="2000"/>
        </a:p>
      </dgm:t>
    </dgm:pt>
    <dgm:pt modelId="{155619ED-2A1B-4DF5-B255-08A10B15F8C7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r-TR" sz="2000" dirty="0">
              <a:solidFill>
                <a:schemeClr val="tx1"/>
              </a:solidFill>
              <a:latin typeface="Comic Sans MS" pitchFamily="66" charset="0"/>
            </a:rPr>
            <a:t>*Bu tür ilişkiler nitelikli hizmetle desteklenmeli,</a:t>
          </a:r>
        </a:p>
      </dgm:t>
    </dgm:pt>
    <dgm:pt modelId="{2B46BABC-AFFF-4051-8239-6C7CAC0979AF}" type="parTrans" cxnId="{3FA000E4-C64A-4AFA-AF89-0D8B95C7EF11}">
      <dgm:prSet/>
      <dgm:spPr/>
      <dgm:t>
        <a:bodyPr/>
        <a:lstStyle/>
        <a:p>
          <a:endParaRPr lang="tr-TR" sz="2000"/>
        </a:p>
      </dgm:t>
    </dgm:pt>
    <dgm:pt modelId="{BD420FC4-09AB-40B8-A750-626C263C1CE1}" type="sibTrans" cxnId="{3FA000E4-C64A-4AFA-AF89-0D8B95C7EF11}">
      <dgm:prSet/>
      <dgm:spPr/>
      <dgm:t>
        <a:bodyPr/>
        <a:lstStyle/>
        <a:p>
          <a:endParaRPr lang="tr-TR" sz="2000"/>
        </a:p>
      </dgm:t>
    </dgm:pt>
    <dgm:pt modelId="{134262C2-3D3B-4546-9F2D-E8397CC5E579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r-TR" sz="2000" dirty="0">
              <a:solidFill>
                <a:schemeClr val="tx1"/>
              </a:solidFill>
              <a:latin typeface="Comic Sans MS" pitchFamily="66" charset="0"/>
            </a:rPr>
            <a:t>*Hizmetin denetlenmesi ve geliştirilmesi sağlanmalıdır</a:t>
          </a:r>
        </a:p>
      </dgm:t>
    </dgm:pt>
    <dgm:pt modelId="{0FCF2BDE-9D15-461D-9CDF-3B946C7EB702}" type="parTrans" cxnId="{59B9B141-BE97-4148-857C-4F8DBDE78C8B}">
      <dgm:prSet/>
      <dgm:spPr/>
      <dgm:t>
        <a:bodyPr/>
        <a:lstStyle/>
        <a:p>
          <a:endParaRPr lang="tr-TR" sz="2000"/>
        </a:p>
      </dgm:t>
    </dgm:pt>
    <dgm:pt modelId="{38668D9A-8145-4064-8EC7-839EEFB64112}" type="sibTrans" cxnId="{59B9B141-BE97-4148-857C-4F8DBDE78C8B}">
      <dgm:prSet/>
      <dgm:spPr/>
      <dgm:t>
        <a:bodyPr/>
        <a:lstStyle/>
        <a:p>
          <a:endParaRPr lang="tr-TR" sz="2000"/>
        </a:p>
      </dgm:t>
    </dgm:pt>
    <dgm:pt modelId="{3382974D-6AFA-4E29-8580-E14F6319D4FB}" type="pres">
      <dgm:prSet presAssocID="{5CB152A1-0FDB-406B-A663-C0B4A5D2DBBB}" presName="linear" presStyleCnt="0">
        <dgm:presLayoutVars>
          <dgm:animLvl val="lvl"/>
          <dgm:resizeHandles val="exact"/>
        </dgm:presLayoutVars>
      </dgm:prSet>
      <dgm:spPr/>
    </dgm:pt>
    <dgm:pt modelId="{EEB8D31A-9872-44AE-AFD6-D66D63B4BD16}" type="pres">
      <dgm:prSet presAssocID="{BA0272C5-3FC6-47EE-8F46-8B798B7F4572}" presName="parentText" presStyleLbl="node1" presStyleIdx="0" presStyleCnt="5" custScaleY="160716">
        <dgm:presLayoutVars>
          <dgm:chMax val="0"/>
          <dgm:bulletEnabled val="1"/>
        </dgm:presLayoutVars>
      </dgm:prSet>
      <dgm:spPr/>
    </dgm:pt>
    <dgm:pt modelId="{958479CB-21C7-44F2-9E7E-E42E7B714724}" type="pres">
      <dgm:prSet presAssocID="{843D0455-07A3-4ECA-9602-196898CD56D0}" presName="spacer" presStyleCnt="0"/>
      <dgm:spPr/>
    </dgm:pt>
    <dgm:pt modelId="{2E4456DF-D831-49EF-8E7D-3EDF3F0E5825}" type="pres">
      <dgm:prSet presAssocID="{B285C633-46C3-47EC-B128-4EC77B898E3D}" presName="parentText" presStyleLbl="node1" presStyleIdx="1" presStyleCnt="5" custScaleY="39571">
        <dgm:presLayoutVars>
          <dgm:chMax val="0"/>
          <dgm:bulletEnabled val="1"/>
        </dgm:presLayoutVars>
      </dgm:prSet>
      <dgm:spPr/>
    </dgm:pt>
    <dgm:pt modelId="{7725C79F-BF99-4100-A563-2B2A76A8F086}" type="pres">
      <dgm:prSet presAssocID="{DFFB0527-568A-4F69-919D-E0A4256477EE}" presName="spacer" presStyleCnt="0"/>
      <dgm:spPr/>
    </dgm:pt>
    <dgm:pt modelId="{A794AE65-C434-4DA6-B088-80E99C4F5AC6}" type="pres">
      <dgm:prSet presAssocID="{2CF3B696-B47A-4231-A166-7E8E6242A58A}" presName="parentText" presStyleLbl="node1" presStyleIdx="2" presStyleCnt="5" custScaleY="60786" custLinFactNeighborX="-826" custLinFactNeighborY="-54824">
        <dgm:presLayoutVars>
          <dgm:chMax val="0"/>
          <dgm:bulletEnabled val="1"/>
        </dgm:presLayoutVars>
      </dgm:prSet>
      <dgm:spPr/>
    </dgm:pt>
    <dgm:pt modelId="{A7FFB2EE-956B-42C3-A181-A84482990A8B}" type="pres">
      <dgm:prSet presAssocID="{F33C6E60-62F9-4D6F-93F1-91730DDC8A1E}" presName="spacer" presStyleCnt="0"/>
      <dgm:spPr/>
    </dgm:pt>
    <dgm:pt modelId="{2C688418-75D8-4D6B-93B7-9BD1A2F33EA8}" type="pres">
      <dgm:prSet presAssocID="{155619ED-2A1B-4DF5-B255-08A10B15F8C7}" presName="parentText" presStyleLbl="node1" presStyleIdx="3" presStyleCnt="5" custScaleY="42208">
        <dgm:presLayoutVars>
          <dgm:chMax val="0"/>
          <dgm:bulletEnabled val="1"/>
        </dgm:presLayoutVars>
      </dgm:prSet>
      <dgm:spPr/>
    </dgm:pt>
    <dgm:pt modelId="{4C33A591-028B-4A25-BFE6-273D8E77BB42}" type="pres">
      <dgm:prSet presAssocID="{BD420FC4-09AB-40B8-A750-626C263C1CE1}" presName="spacer" presStyleCnt="0"/>
      <dgm:spPr/>
    </dgm:pt>
    <dgm:pt modelId="{EA011D75-65BD-4D2F-9F7D-8DDBB6430087}" type="pres">
      <dgm:prSet presAssocID="{134262C2-3D3B-4546-9F2D-E8397CC5E579}" presName="parentText" presStyleLbl="node1" presStyleIdx="4" presStyleCnt="5" custScaleY="38614">
        <dgm:presLayoutVars>
          <dgm:chMax val="0"/>
          <dgm:bulletEnabled val="1"/>
        </dgm:presLayoutVars>
      </dgm:prSet>
      <dgm:spPr/>
    </dgm:pt>
  </dgm:ptLst>
  <dgm:cxnLst>
    <dgm:cxn modelId="{2610BA15-A154-499D-9B06-69BC6153BA81}" type="presOf" srcId="{155619ED-2A1B-4DF5-B255-08A10B15F8C7}" destId="{2C688418-75D8-4D6B-93B7-9BD1A2F33EA8}" srcOrd="0" destOrd="0" presId="urn:microsoft.com/office/officeart/2005/8/layout/vList2"/>
    <dgm:cxn modelId="{D227131D-F65A-4B0F-A702-0B4AD17C5BDF}" srcId="{5CB152A1-0FDB-406B-A663-C0B4A5D2DBBB}" destId="{2CF3B696-B47A-4231-A166-7E8E6242A58A}" srcOrd="2" destOrd="0" parTransId="{F268FE59-61A7-4037-AA97-65DF90C00CB0}" sibTransId="{F33C6E60-62F9-4D6F-93F1-91730DDC8A1E}"/>
    <dgm:cxn modelId="{1AE0A520-8E2A-4406-B9C6-A5E08E7E410D}" type="presOf" srcId="{2CF3B696-B47A-4231-A166-7E8E6242A58A}" destId="{A794AE65-C434-4DA6-B088-80E99C4F5AC6}" srcOrd="0" destOrd="0" presId="urn:microsoft.com/office/officeart/2005/8/layout/vList2"/>
    <dgm:cxn modelId="{42B3C05F-271C-45F9-8FB0-8A06C93DBD45}" srcId="{5CB152A1-0FDB-406B-A663-C0B4A5D2DBBB}" destId="{BA0272C5-3FC6-47EE-8F46-8B798B7F4572}" srcOrd="0" destOrd="0" parTransId="{C16DF851-11C4-4AEE-A13A-F46BA5DE0916}" sibTransId="{843D0455-07A3-4ECA-9602-196898CD56D0}"/>
    <dgm:cxn modelId="{59B9B141-BE97-4148-857C-4F8DBDE78C8B}" srcId="{5CB152A1-0FDB-406B-A663-C0B4A5D2DBBB}" destId="{134262C2-3D3B-4546-9F2D-E8397CC5E579}" srcOrd="4" destOrd="0" parTransId="{0FCF2BDE-9D15-461D-9CDF-3B946C7EB702}" sibTransId="{38668D9A-8145-4064-8EC7-839EEFB64112}"/>
    <dgm:cxn modelId="{0268794F-C6D8-41DF-BDCB-DA089A5DCA0F}" type="presOf" srcId="{134262C2-3D3B-4546-9F2D-E8397CC5E579}" destId="{EA011D75-65BD-4D2F-9F7D-8DDBB6430087}" srcOrd="0" destOrd="0" presId="urn:microsoft.com/office/officeart/2005/8/layout/vList2"/>
    <dgm:cxn modelId="{EB632770-EDCE-4814-B850-57E3A7434F7F}" type="presOf" srcId="{5CB152A1-0FDB-406B-A663-C0B4A5D2DBBB}" destId="{3382974D-6AFA-4E29-8580-E14F6319D4FB}" srcOrd="0" destOrd="0" presId="urn:microsoft.com/office/officeart/2005/8/layout/vList2"/>
    <dgm:cxn modelId="{AE616DB1-3DA5-46F7-8CB6-B8A2A0001906}" type="presOf" srcId="{BA0272C5-3FC6-47EE-8F46-8B798B7F4572}" destId="{EEB8D31A-9872-44AE-AFD6-D66D63B4BD16}" srcOrd="0" destOrd="0" presId="urn:microsoft.com/office/officeart/2005/8/layout/vList2"/>
    <dgm:cxn modelId="{89EFF1D1-C48A-41EC-B9D5-BBAD326EE6DA}" srcId="{5CB152A1-0FDB-406B-A663-C0B4A5D2DBBB}" destId="{B285C633-46C3-47EC-B128-4EC77B898E3D}" srcOrd="1" destOrd="0" parTransId="{4619CF56-5544-4F5C-8FA5-6294987D172B}" sibTransId="{DFFB0527-568A-4F69-919D-E0A4256477EE}"/>
    <dgm:cxn modelId="{3FA000E4-C64A-4AFA-AF89-0D8B95C7EF11}" srcId="{5CB152A1-0FDB-406B-A663-C0B4A5D2DBBB}" destId="{155619ED-2A1B-4DF5-B255-08A10B15F8C7}" srcOrd="3" destOrd="0" parTransId="{2B46BABC-AFFF-4051-8239-6C7CAC0979AF}" sibTransId="{BD420FC4-09AB-40B8-A750-626C263C1CE1}"/>
    <dgm:cxn modelId="{737CE2EA-D6AE-47AA-8454-267DE7652DC5}" type="presOf" srcId="{B285C633-46C3-47EC-B128-4EC77B898E3D}" destId="{2E4456DF-D831-49EF-8E7D-3EDF3F0E5825}" srcOrd="0" destOrd="0" presId="urn:microsoft.com/office/officeart/2005/8/layout/vList2"/>
    <dgm:cxn modelId="{18351D53-27F4-4378-BFCF-FB5E65DB3EEB}" type="presParOf" srcId="{3382974D-6AFA-4E29-8580-E14F6319D4FB}" destId="{EEB8D31A-9872-44AE-AFD6-D66D63B4BD16}" srcOrd="0" destOrd="0" presId="urn:microsoft.com/office/officeart/2005/8/layout/vList2"/>
    <dgm:cxn modelId="{CB9AEA9B-82E0-4B57-B08D-01F0493F9687}" type="presParOf" srcId="{3382974D-6AFA-4E29-8580-E14F6319D4FB}" destId="{958479CB-21C7-44F2-9E7E-E42E7B714724}" srcOrd="1" destOrd="0" presId="urn:microsoft.com/office/officeart/2005/8/layout/vList2"/>
    <dgm:cxn modelId="{39210AD6-D659-4827-BC9A-77E53789289C}" type="presParOf" srcId="{3382974D-6AFA-4E29-8580-E14F6319D4FB}" destId="{2E4456DF-D831-49EF-8E7D-3EDF3F0E5825}" srcOrd="2" destOrd="0" presId="urn:microsoft.com/office/officeart/2005/8/layout/vList2"/>
    <dgm:cxn modelId="{CE67D196-AE47-48E0-B777-948A49888C4E}" type="presParOf" srcId="{3382974D-6AFA-4E29-8580-E14F6319D4FB}" destId="{7725C79F-BF99-4100-A563-2B2A76A8F086}" srcOrd="3" destOrd="0" presId="urn:microsoft.com/office/officeart/2005/8/layout/vList2"/>
    <dgm:cxn modelId="{87822C08-0F71-43EF-BC96-88F07515772F}" type="presParOf" srcId="{3382974D-6AFA-4E29-8580-E14F6319D4FB}" destId="{A794AE65-C434-4DA6-B088-80E99C4F5AC6}" srcOrd="4" destOrd="0" presId="urn:microsoft.com/office/officeart/2005/8/layout/vList2"/>
    <dgm:cxn modelId="{A8E20BB8-96F6-46DA-B46B-BBF3C5A2AACB}" type="presParOf" srcId="{3382974D-6AFA-4E29-8580-E14F6319D4FB}" destId="{A7FFB2EE-956B-42C3-A181-A84482990A8B}" srcOrd="5" destOrd="0" presId="urn:microsoft.com/office/officeart/2005/8/layout/vList2"/>
    <dgm:cxn modelId="{039668A5-825F-4482-AA59-A5A61F215913}" type="presParOf" srcId="{3382974D-6AFA-4E29-8580-E14F6319D4FB}" destId="{2C688418-75D8-4D6B-93B7-9BD1A2F33EA8}" srcOrd="6" destOrd="0" presId="urn:microsoft.com/office/officeart/2005/8/layout/vList2"/>
    <dgm:cxn modelId="{F0A6EDF7-4F44-49F0-8213-590FDD9F86C9}" type="presParOf" srcId="{3382974D-6AFA-4E29-8580-E14F6319D4FB}" destId="{4C33A591-028B-4A25-BFE6-273D8E77BB42}" srcOrd="7" destOrd="0" presId="urn:microsoft.com/office/officeart/2005/8/layout/vList2"/>
    <dgm:cxn modelId="{87F9D3C2-F2EA-4979-8C97-D1B063E0BE05}" type="presParOf" srcId="{3382974D-6AFA-4E29-8580-E14F6319D4FB}" destId="{EA011D75-65BD-4D2F-9F7D-8DDBB6430087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F3643E0-4288-478B-A2A1-915F95712F1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CEE0E5DE-6A3A-437B-A096-F869259B95C2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r-TR" sz="1800" dirty="0" err="1">
              <a:solidFill>
                <a:schemeClr val="tx1"/>
              </a:solidFill>
              <a:latin typeface="Comic Sans MS" pitchFamily="66" charset="0"/>
            </a:rPr>
            <a:t>Rex</a:t>
          </a:r>
          <a:r>
            <a:rPr lang="tr-TR" sz="1800" dirty="0">
              <a:solidFill>
                <a:schemeClr val="tx1"/>
              </a:solidFill>
              <a:latin typeface="Comic Sans MS" pitchFamily="66" charset="0"/>
            </a:rPr>
            <a:t> </a:t>
          </a:r>
          <a:r>
            <a:rPr lang="tr-TR" sz="1800" dirty="0" err="1">
              <a:solidFill>
                <a:schemeClr val="tx1"/>
              </a:solidFill>
              <a:latin typeface="Comic Sans MS" pitchFamily="66" charset="0"/>
            </a:rPr>
            <a:t>Harlov’a</a:t>
          </a:r>
          <a:r>
            <a:rPr lang="tr-TR" sz="1800" dirty="0">
              <a:solidFill>
                <a:schemeClr val="tx1"/>
              </a:solidFill>
              <a:latin typeface="Comic Sans MS" pitchFamily="66" charset="0"/>
            </a:rPr>
            <a:t> göre “hakla ilişkiler kuruluş ve hedef kitlesi arasında karşılıklı iletişim, anlayış, kabul ve işbirliğini kurma ve sürdürmeye yardım eden bir yönetim işlevidir”.</a:t>
          </a:r>
        </a:p>
      </dgm:t>
    </dgm:pt>
    <dgm:pt modelId="{3EA4244C-0470-4EB4-95DC-09D8201266FA}" type="parTrans" cxnId="{A9AA7880-485A-4EBF-A5D5-B90131B01A98}">
      <dgm:prSet/>
      <dgm:spPr/>
      <dgm:t>
        <a:bodyPr/>
        <a:lstStyle/>
        <a:p>
          <a:endParaRPr lang="tr-TR"/>
        </a:p>
      </dgm:t>
    </dgm:pt>
    <dgm:pt modelId="{B157A662-53A7-4BF6-8827-C6896E232A77}" type="sibTrans" cxnId="{A9AA7880-485A-4EBF-A5D5-B90131B01A98}">
      <dgm:prSet/>
      <dgm:spPr/>
      <dgm:t>
        <a:bodyPr/>
        <a:lstStyle/>
        <a:p>
          <a:endParaRPr lang="tr-TR"/>
        </a:p>
      </dgm:t>
    </dgm:pt>
    <dgm:pt modelId="{A99FCBD0-FD12-48CD-B64D-1582B2B9CCE0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r-TR" sz="2000" dirty="0">
              <a:solidFill>
                <a:schemeClr val="tx1"/>
              </a:solidFill>
              <a:latin typeface="Comic Sans MS" pitchFamily="66" charset="0"/>
            </a:rPr>
            <a:t>Bu tanıma göre halkla ilişkiler; </a:t>
          </a:r>
        </a:p>
      </dgm:t>
    </dgm:pt>
    <dgm:pt modelId="{DC57D7E2-FF2F-4565-A128-5CED3AF4F6FB}" type="parTrans" cxnId="{279510A8-FC72-4D8C-B1E9-734A7701D8A6}">
      <dgm:prSet/>
      <dgm:spPr/>
      <dgm:t>
        <a:bodyPr/>
        <a:lstStyle/>
        <a:p>
          <a:endParaRPr lang="tr-TR"/>
        </a:p>
      </dgm:t>
    </dgm:pt>
    <dgm:pt modelId="{63F76E67-4AD6-427F-B98E-ACB163E087DC}" type="sibTrans" cxnId="{279510A8-FC72-4D8C-B1E9-734A7701D8A6}">
      <dgm:prSet/>
      <dgm:spPr/>
      <dgm:t>
        <a:bodyPr/>
        <a:lstStyle/>
        <a:p>
          <a:endParaRPr lang="tr-TR"/>
        </a:p>
      </dgm:t>
    </dgm:pt>
    <dgm:pt modelId="{132F8502-F91F-4889-AC1C-8C166063E1A1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r-TR" sz="2000" dirty="0">
              <a:solidFill>
                <a:schemeClr val="tx1"/>
              </a:solidFill>
              <a:latin typeface="Comic Sans MS" pitchFamily="66" charset="0"/>
            </a:rPr>
            <a:t>►  </a:t>
          </a:r>
          <a:r>
            <a:rPr lang="tr-TR" sz="2000" b="1" dirty="0">
              <a:solidFill>
                <a:schemeClr val="tx1"/>
              </a:solidFill>
              <a:latin typeface="Comic Sans MS" pitchFamily="66" charset="0"/>
            </a:rPr>
            <a:t>Bir yönetim işlevidir</a:t>
          </a:r>
        </a:p>
      </dgm:t>
    </dgm:pt>
    <dgm:pt modelId="{EA37ED6B-7FA8-4611-A0BC-F5E001A1CCDA}" type="parTrans" cxnId="{687C3D3B-1CA6-4BAA-AB24-54109DE851A2}">
      <dgm:prSet/>
      <dgm:spPr/>
      <dgm:t>
        <a:bodyPr/>
        <a:lstStyle/>
        <a:p>
          <a:endParaRPr lang="tr-TR"/>
        </a:p>
      </dgm:t>
    </dgm:pt>
    <dgm:pt modelId="{84CAA1D9-1C10-4286-8BBF-25DF077DB260}" type="sibTrans" cxnId="{687C3D3B-1CA6-4BAA-AB24-54109DE851A2}">
      <dgm:prSet/>
      <dgm:spPr/>
      <dgm:t>
        <a:bodyPr/>
        <a:lstStyle/>
        <a:p>
          <a:endParaRPr lang="tr-TR"/>
        </a:p>
      </dgm:t>
    </dgm:pt>
    <dgm:pt modelId="{D7619CFA-BC23-49F7-9C65-80C382688AB4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r-TR" sz="2000" dirty="0">
              <a:solidFill>
                <a:schemeClr val="tx1"/>
              </a:solidFill>
              <a:latin typeface="Comic Sans MS" pitchFamily="66" charset="0"/>
            </a:rPr>
            <a:t>►  </a:t>
          </a:r>
          <a:r>
            <a:rPr lang="tr-TR" sz="2000" b="1" dirty="0">
              <a:solidFill>
                <a:schemeClr val="tx1"/>
              </a:solidFill>
              <a:latin typeface="Comic Sans MS" pitchFamily="66" charset="0"/>
            </a:rPr>
            <a:t>İletişim sürecidir</a:t>
          </a:r>
        </a:p>
      </dgm:t>
    </dgm:pt>
    <dgm:pt modelId="{AE1819EF-58BC-44B7-984A-3655298866AC}" type="parTrans" cxnId="{955494B0-40E5-4A24-BC35-1CB34E62238E}">
      <dgm:prSet/>
      <dgm:spPr/>
      <dgm:t>
        <a:bodyPr/>
        <a:lstStyle/>
        <a:p>
          <a:endParaRPr lang="tr-TR"/>
        </a:p>
      </dgm:t>
    </dgm:pt>
    <dgm:pt modelId="{C150F245-2EBB-483A-BE09-E644E31B43F6}" type="sibTrans" cxnId="{955494B0-40E5-4A24-BC35-1CB34E62238E}">
      <dgm:prSet/>
      <dgm:spPr/>
      <dgm:t>
        <a:bodyPr/>
        <a:lstStyle/>
        <a:p>
          <a:endParaRPr lang="tr-TR"/>
        </a:p>
      </dgm:t>
    </dgm:pt>
    <dgm:pt modelId="{D61FF962-AE60-4826-8E2D-EF8F4437CA81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r-TR" sz="2000" dirty="0">
              <a:solidFill>
                <a:schemeClr val="tx1"/>
              </a:solidFill>
              <a:latin typeface="Comic Sans MS" pitchFamily="66" charset="0"/>
            </a:rPr>
            <a:t>►  </a:t>
          </a:r>
          <a:r>
            <a:rPr lang="tr-TR" sz="2000" b="1" dirty="0">
              <a:solidFill>
                <a:schemeClr val="tx1"/>
              </a:solidFill>
              <a:latin typeface="Comic Sans MS" pitchFamily="66" charset="0"/>
            </a:rPr>
            <a:t>Kamuoyunu etkileme etkinliğidir</a:t>
          </a:r>
        </a:p>
      </dgm:t>
    </dgm:pt>
    <dgm:pt modelId="{21EBBC4E-12CF-40E5-BBDD-C33A07CE1892}" type="parTrans" cxnId="{33500A84-A654-4EBE-8ABD-5EE5ADDFEA41}">
      <dgm:prSet/>
      <dgm:spPr/>
      <dgm:t>
        <a:bodyPr/>
        <a:lstStyle/>
        <a:p>
          <a:endParaRPr lang="tr-TR"/>
        </a:p>
      </dgm:t>
    </dgm:pt>
    <dgm:pt modelId="{677EB82D-35FB-491F-9DF8-0C0CFDDC9CBE}" type="sibTrans" cxnId="{33500A84-A654-4EBE-8ABD-5EE5ADDFEA41}">
      <dgm:prSet/>
      <dgm:spPr/>
      <dgm:t>
        <a:bodyPr/>
        <a:lstStyle/>
        <a:p>
          <a:endParaRPr lang="tr-TR"/>
        </a:p>
      </dgm:t>
    </dgm:pt>
    <dgm:pt modelId="{622C137C-D996-45DC-8657-8B16DF904193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r-TR" sz="2000" dirty="0">
              <a:solidFill>
                <a:schemeClr val="tx1"/>
              </a:solidFill>
              <a:latin typeface="Comic Sans MS" pitchFamily="66" charset="0"/>
            </a:rPr>
            <a:t>►  </a:t>
          </a:r>
          <a:r>
            <a:rPr lang="tr-TR" sz="2000" b="1" dirty="0">
              <a:solidFill>
                <a:schemeClr val="tx1"/>
              </a:solidFill>
              <a:latin typeface="Comic Sans MS" pitchFamily="66" charset="0"/>
            </a:rPr>
            <a:t>Halk topluluklarıyla ilişkiler kurar</a:t>
          </a:r>
        </a:p>
      </dgm:t>
    </dgm:pt>
    <dgm:pt modelId="{AF8F2B4D-E33C-4B8E-A89B-1299293EA51F}" type="parTrans" cxnId="{24F2D2EA-2D71-4EEA-B663-B64572D23931}">
      <dgm:prSet/>
      <dgm:spPr/>
      <dgm:t>
        <a:bodyPr/>
        <a:lstStyle/>
        <a:p>
          <a:endParaRPr lang="tr-TR"/>
        </a:p>
      </dgm:t>
    </dgm:pt>
    <dgm:pt modelId="{C19242A8-B098-4C49-983F-A1D2F46B03C9}" type="sibTrans" cxnId="{24F2D2EA-2D71-4EEA-B663-B64572D23931}">
      <dgm:prSet/>
      <dgm:spPr/>
      <dgm:t>
        <a:bodyPr/>
        <a:lstStyle/>
        <a:p>
          <a:endParaRPr lang="tr-TR"/>
        </a:p>
      </dgm:t>
    </dgm:pt>
    <dgm:pt modelId="{F07AFBBA-46FD-4872-8F9C-3F463CBA4F64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r-TR" sz="2000" dirty="0">
              <a:solidFill>
                <a:schemeClr val="tx1"/>
              </a:solidFill>
              <a:latin typeface="Comic Sans MS" pitchFamily="66" charset="0"/>
            </a:rPr>
            <a:t>►  </a:t>
          </a:r>
          <a:r>
            <a:rPr lang="tr-TR" sz="2000" b="1" dirty="0">
              <a:solidFill>
                <a:schemeClr val="tx1"/>
              </a:solidFill>
              <a:latin typeface="Comic Sans MS" pitchFamily="66" charset="0"/>
            </a:rPr>
            <a:t>Kuruluşun sosyal sorumluluğu çerçevesinde yapılan bir etkinliktir.</a:t>
          </a:r>
        </a:p>
      </dgm:t>
    </dgm:pt>
    <dgm:pt modelId="{4E233CF2-51E3-4195-BB33-A691EC09CD5D}" type="parTrans" cxnId="{EEBA162A-0179-4A3D-9315-8E896FAEEA9F}">
      <dgm:prSet/>
      <dgm:spPr/>
      <dgm:t>
        <a:bodyPr/>
        <a:lstStyle/>
        <a:p>
          <a:endParaRPr lang="tr-TR"/>
        </a:p>
      </dgm:t>
    </dgm:pt>
    <dgm:pt modelId="{1220E874-762D-4E9F-8DC9-4376C8ED4126}" type="sibTrans" cxnId="{EEBA162A-0179-4A3D-9315-8E896FAEEA9F}">
      <dgm:prSet/>
      <dgm:spPr/>
      <dgm:t>
        <a:bodyPr/>
        <a:lstStyle/>
        <a:p>
          <a:endParaRPr lang="tr-TR"/>
        </a:p>
      </dgm:t>
    </dgm:pt>
    <dgm:pt modelId="{5F13AB75-84C5-45E5-8538-5CD3679E4667}" type="pres">
      <dgm:prSet presAssocID="{7F3643E0-4288-478B-A2A1-915F95712F18}" presName="linear" presStyleCnt="0">
        <dgm:presLayoutVars>
          <dgm:animLvl val="lvl"/>
          <dgm:resizeHandles val="exact"/>
        </dgm:presLayoutVars>
      </dgm:prSet>
      <dgm:spPr/>
    </dgm:pt>
    <dgm:pt modelId="{0DAABBA3-255D-4393-9BFF-1584A57A0986}" type="pres">
      <dgm:prSet presAssocID="{CEE0E5DE-6A3A-437B-A096-F869259B95C2}" presName="parentText" presStyleLbl="node1" presStyleIdx="0" presStyleCnt="7" custScaleY="183134" custLinFactY="-10997" custLinFactNeighborY="-100000">
        <dgm:presLayoutVars>
          <dgm:chMax val="0"/>
          <dgm:bulletEnabled val="1"/>
        </dgm:presLayoutVars>
      </dgm:prSet>
      <dgm:spPr/>
    </dgm:pt>
    <dgm:pt modelId="{B67C8EF9-D9E4-44A0-AFC3-3C95B6328235}" type="pres">
      <dgm:prSet presAssocID="{B157A662-53A7-4BF6-8827-C6896E232A77}" presName="spacer" presStyleCnt="0"/>
      <dgm:spPr/>
    </dgm:pt>
    <dgm:pt modelId="{DF9925D2-EB8F-46FC-8D25-C9246179F185}" type="pres">
      <dgm:prSet presAssocID="{A99FCBD0-FD12-48CD-B64D-1582B2B9CCE0}" presName="parentText" presStyleLbl="node1" presStyleIdx="1" presStyleCnt="7" custScaleY="90909">
        <dgm:presLayoutVars>
          <dgm:chMax val="0"/>
          <dgm:bulletEnabled val="1"/>
        </dgm:presLayoutVars>
      </dgm:prSet>
      <dgm:spPr/>
    </dgm:pt>
    <dgm:pt modelId="{A69FA85D-5B9E-4B8C-B1F9-5D620C30664F}" type="pres">
      <dgm:prSet presAssocID="{63F76E67-4AD6-427F-B98E-ACB163E087DC}" presName="spacer" presStyleCnt="0"/>
      <dgm:spPr/>
    </dgm:pt>
    <dgm:pt modelId="{96259334-C392-4EF8-83D9-38FB727083A1}" type="pres">
      <dgm:prSet presAssocID="{132F8502-F91F-4889-AC1C-8C166063E1A1}" presName="parentText" presStyleLbl="node1" presStyleIdx="2" presStyleCnt="7" custLinFactNeighborY="-84653">
        <dgm:presLayoutVars>
          <dgm:chMax val="0"/>
          <dgm:bulletEnabled val="1"/>
        </dgm:presLayoutVars>
      </dgm:prSet>
      <dgm:spPr/>
    </dgm:pt>
    <dgm:pt modelId="{BCBD3CEC-6FB3-4DDE-98B1-A3AF1D97CCD9}" type="pres">
      <dgm:prSet presAssocID="{84CAA1D9-1C10-4286-8BBF-25DF077DB260}" presName="spacer" presStyleCnt="0"/>
      <dgm:spPr/>
    </dgm:pt>
    <dgm:pt modelId="{B20DF532-E451-434E-9DA8-A0A15E5805DC}" type="pres">
      <dgm:prSet presAssocID="{D7619CFA-BC23-49F7-9C65-80C382688AB4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6709544D-D1D8-4BC1-9633-54C5C9FD7847}" type="pres">
      <dgm:prSet presAssocID="{C150F245-2EBB-483A-BE09-E644E31B43F6}" presName="spacer" presStyleCnt="0"/>
      <dgm:spPr/>
    </dgm:pt>
    <dgm:pt modelId="{5F5FF76F-59CB-42D1-AFEF-660960E95BB3}" type="pres">
      <dgm:prSet presAssocID="{D61FF962-AE60-4826-8E2D-EF8F4437CA81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00B6DF0-85E4-45E0-9F01-B881315CF1CB}" type="pres">
      <dgm:prSet presAssocID="{677EB82D-35FB-491F-9DF8-0C0CFDDC9CBE}" presName="spacer" presStyleCnt="0"/>
      <dgm:spPr/>
    </dgm:pt>
    <dgm:pt modelId="{EB125444-CD75-49B0-9D0F-6514D249F8BD}" type="pres">
      <dgm:prSet presAssocID="{622C137C-D996-45DC-8657-8B16DF904193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A5D8AAA2-17B4-448B-ABF0-1BD471BABFD9}" type="pres">
      <dgm:prSet presAssocID="{C19242A8-B098-4C49-983F-A1D2F46B03C9}" presName="spacer" presStyleCnt="0"/>
      <dgm:spPr/>
    </dgm:pt>
    <dgm:pt modelId="{1B798F5E-0F70-42CD-AF13-C57428079DF0}" type="pres">
      <dgm:prSet presAssocID="{F07AFBBA-46FD-4872-8F9C-3F463CBA4F64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DC0E6704-21F6-4BB7-8554-401E5A9CBD73}" type="presOf" srcId="{132F8502-F91F-4889-AC1C-8C166063E1A1}" destId="{96259334-C392-4EF8-83D9-38FB727083A1}" srcOrd="0" destOrd="0" presId="urn:microsoft.com/office/officeart/2005/8/layout/vList2"/>
    <dgm:cxn modelId="{EEBA162A-0179-4A3D-9315-8E896FAEEA9F}" srcId="{7F3643E0-4288-478B-A2A1-915F95712F18}" destId="{F07AFBBA-46FD-4872-8F9C-3F463CBA4F64}" srcOrd="6" destOrd="0" parTransId="{4E233CF2-51E3-4195-BB33-A691EC09CD5D}" sibTransId="{1220E874-762D-4E9F-8DC9-4376C8ED4126}"/>
    <dgm:cxn modelId="{F2DC3E2B-D9E7-435E-BDB8-EFE69CEAF8AA}" type="presOf" srcId="{7F3643E0-4288-478B-A2A1-915F95712F18}" destId="{5F13AB75-84C5-45E5-8538-5CD3679E4667}" srcOrd="0" destOrd="0" presId="urn:microsoft.com/office/officeart/2005/8/layout/vList2"/>
    <dgm:cxn modelId="{687C3D3B-1CA6-4BAA-AB24-54109DE851A2}" srcId="{7F3643E0-4288-478B-A2A1-915F95712F18}" destId="{132F8502-F91F-4889-AC1C-8C166063E1A1}" srcOrd="2" destOrd="0" parTransId="{EA37ED6B-7FA8-4611-A0BC-F5E001A1CCDA}" sibTransId="{84CAA1D9-1C10-4286-8BBF-25DF077DB260}"/>
    <dgm:cxn modelId="{B0DAFE62-8202-45C8-A132-599A367EE0D2}" type="presOf" srcId="{D61FF962-AE60-4826-8E2D-EF8F4437CA81}" destId="{5F5FF76F-59CB-42D1-AFEF-660960E95BB3}" srcOrd="0" destOrd="0" presId="urn:microsoft.com/office/officeart/2005/8/layout/vList2"/>
    <dgm:cxn modelId="{A9AA7880-485A-4EBF-A5D5-B90131B01A98}" srcId="{7F3643E0-4288-478B-A2A1-915F95712F18}" destId="{CEE0E5DE-6A3A-437B-A096-F869259B95C2}" srcOrd="0" destOrd="0" parTransId="{3EA4244C-0470-4EB4-95DC-09D8201266FA}" sibTransId="{B157A662-53A7-4BF6-8827-C6896E232A77}"/>
    <dgm:cxn modelId="{1A87A080-91D8-4FB4-A8AF-F03D1A72C4E5}" type="presOf" srcId="{D7619CFA-BC23-49F7-9C65-80C382688AB4}" destId="{B20DF532-E451-434E-9DA8-A0A15E5805DC}" srcOrd="0" destOrd="0" presId="urn:microsoft.com/office/officeart/2005/8/layout/vList2"/>
    <dgm:cxn modelId="{33500A84-A654-4EBE-8ABD-5EE5ADDFEA41}" srcId="{7F3643E0-4288-478B-A2A1-915F95712F18}" destId="{D61FF962-AE60-4826-8E2D-EF8F4437CA81}" srcOrd="4" destOrd="0" parTransId="{21EBBC4E-12CF-40E5-BBDD-C33A07CE1892}" sibTransId="{677EB82D-35FB-491F-9DF8-0C0CFDDC9CBE}"/>
    <dgm:cxn modelId="{E862B899-5335-48D7-9B71-8826E58E4D70}" type="presOf" srcId="{622C137C-D996-45DC-8657-8B16DF904193}" destId="{EB125444-CD75-49B0-9D0F-6514D249F8BD}" srcOrd="0" destOrd="0" presId="urn:microsoft.com/office/officeart/2005/8/layout/vList2"/>
    <dgm:cxn modelId="{279510A8-FC72-4D8C-B1E9-734A7701D8A6}" srcId="{7F3643E0-4288-478B-A2A1-915F95712F18}" destId="{A99FCBD0-FD12-48CD-B64D-1582B2B9CCE0}" srcOrd="1" destOrd="0" parTransId="{DC57D7E2-FF2F-4565-A128-5CED3AF4F6FB}" sibTransId="{63F76E67-4AD6-427F-B98E-ACB163E087DC}"/>
    <dgm:cxn modelId="{955494B0-40E5-4A24-BC35-1CB34E62238E}" srcId="{7F3643E0-4288-478B-A2A1-915F95712F18}" destId="{D7619CFA-BC23-49F7-9C65-80C382688AB4}" srcOrd="3" destOrd="0" parTransId="{AE1819EF-58BC-44B7-984A-3655298866AC}" sibTransId="{C150F245-2EBB-483A-BE09-E644E31B43F6}"/>
    <dgm:cxn modelId="{B49EA6B0-1444-432C-909D-2BABDC09C6D4}" type="presOf" srcId="{A99FCBD0-FD12-48CD-B64D-1582B2B9CCE0}" destId="{DF9925D2-EB8F-46FC-8D25-C9246179F185}" srcOrd="0" destOrd="0" presId="urn:microsoft.com/office/officeart/2005/8/layout/vList2"/>
    <dgm:cxn modelId="{927A66D2-2074-49FB-B634-AB2659B407F3}" type="presOf" srcId="{CEE0E5DE-6A3A-437B-A096-F869259B95C2}" destId="{0DAABBA3-255D-4393-9BFF-1584A57A0986}" srcOrd="0" destOrd="0" presId="urn:microsoft.com/office/officeart/2005/8/layout/vList2"/>
    <dgm:cxn modelId="{76E54CD8-4EFD-4ABC-82B5-DD4380F1DD61}" type="presOf" srcId="{F07AFBBA-46FD-4872-8F9C-3F463CBA4F64}" destId="{1B798F5E-0F70-42CD-AF13-C57428079DF0}" srcOrd="0" destOrd="0" presId="urn:microsoft.com/office/officeart/2005/8/layout/vList2"/>
    <dgm:cxn modelId="{24F2D2EA-2D71-4EEA-B663-B64572D23931}" srcId="{7F3643E0-4288-478B-A2A1-915F95712F18}" destId="{622C137C-D996-45DC-8657-8B16DF904193}" srcOrd="5" destOrd="0" parTransId="{AF8F2B4D-E33C-4B8E-A89B-1299293EA51F}" sibTransId="{C19242A8-B098-4C49-983F-A1D2F46B03C9}"/>
    <dgm:cxn modelId="{8998B2C0-234F-4A64-B4E5-FBF86F3848B9}" type="presParOf" srcId="{5F13AB75-84C5-45E5-8538-5CD3679E4667}" destId="{0DAABBA3-255D-4393-9BFF-1584A57A0986}" srcOrd="0" destOrd="0" presId="urn:microsoft.com/office/officeart/2005/8/layout/vList2"/>
    <dgm:cxn modelId="{6E66A9C1-8317-4510-8508-004FFF49C9D2}" type="presParOf" srcId="{5F13AB75-84C5-45E5-8538-5CD3679E4667}" destId="{B67C8EF9-D9E4-44A0-AFC3-3C95B6328235}" srcOrd="1" destOrd="0" presId="urn:microsoft.com/office/officeart/2005/8/layout/vList2"/>
    <dgm:cxn modelId="{2A58EDE6-35C9-40FD-8A91-DAA27F85AF35}" type="presParOf" srcId="{5F13AB75-84C5-45E5-8538-5CD3679E4667}" destId="{DF9925D2-EB8F-46FC-8D25-C9246179F185}" srcOrd="2" destOrd="0" presId="urn:microsoft.com/office/officeart/2005/8/layout/vList2"/>
    <dgm:cxn modelId="{E9FCC31D-1571-4C06-9120-B5A604D0022C}" type="presParOf" srcId="{5F13AB75-84C5-45E5-8538-5CD3679E4667}" destId="{A69FA85D-5B9E-4B8C-B1F9-5D620C30664F}" srcOrd="3" destOrd="0" presId="urn:microsoft.com/office/officeart/2005/8/layout/vList2"/>
    <dgm:cxn modelId="{2C150227-2F93-4C50-BD03-15F3497B7BF2}" type="presParOf" srcId="{5F13AB75-84C5-45E5-8538-5CD3679E4667}" destId="{96259334-C392-4EF8-83D9-38FB727083A1}" srcOrd="4" destOrd="0" presId="urn:microsoft.com/office/officeart/2005/8/layout/vList2"/>
    <dgm:cxn modelId="{D3969E3C-A7AB-4A54-B201-7ADBEB86F978}" type="presParOf" srcId="{5F13AB75-84C5-45E5-8538-5CD3679E4667}" destId="{BCBD3CEC-6FB3-4DDE-98B1-A3AF1D97CCD9}" srcOrd="5" destOrd="0" presId="urn:microsoft.com/office/officeart/2005/8/layout/vList2"/>
    <dgm:cxn modelId="{E67CC089-2527-4EF4-AEAB-612A15F4AF5D}" type="presParOf" srcId="{5F13AB75-84C5-45E5-8538-5CD3679E4667}" destId="{B20DF532-E451-434E-9DA8-A0A15E5805DC}" srcOrd="6" destOrd="0" presId="urn:microsoft.com/office/officeart/2005/8/layout/vList2"/>
    <dgm:cxn modelId="{262B5D1D-ED2A-4AC9-9569-CB292D3A6580}" type="presParOf" srcId="{5F13AB75-84C5-45E5-8538-5CD3679E4667}" destId="{6709544D-D1D8-4BC1-9633-54C5C9FD7847}" srcOrd="7" destOrd="0" presId="urn:microsoft.com/office/officeart/2005/8/layout/vList2"/>
    <dgm:cxn modelId="{AF809B08-AC4A-4834-952F-3A85DF01BECB}" type="presParOf" srcId="{5F13AB75-84C5-45E5-8538-5CD3679E4667}" destId="{5F5FF76F-59CB-42D1-AFEF-660960E95BB3}" srcOrd="8" destOrd="0" presId="urn:microsoft.com/office/officeart/2005/8/layout/vList2"/>
    <dgm:cxn modelId="{BD59FCF6-D5D4-4B72-9DF7-32FF474B4009}" type="presParOf" srcId="{5F13AB75-84C5-45E5-8538-5CD3679E4667}" destId="{600B6DF0-85E4-45E0-9F01-B881315CF1CB}" srcOrd="9" destOrd="0" presId="urn:microsoft.com/office/officeart/2005/8/layout/vList2"/>
    <dgm:cxn modelId="{B5FB1B09-DA7D-45BE-A8B6-F4A55610A66A}" type="presParOf" srcId="{5F13AB75-84C5-45E5-8538-5CD3679E4667}" destId="{EB125444-CD75-49B0-9D0F-6514D249F8BD}" srcOrd="10" destOrd="0" presId="urn:microsoft.com/office/officeart/2005/8/layout/vList2"/>
    <dgm:cxn modelId="{AB81B46D-47C4-4A39-8928-F17C2F876EF1}" type="presParOf" srcId="{5F13AB75-84C5-45E5-8538-5CD3679E4667}" destId="{A5D8AAA2-17B4-448B-ABF0-1BD471BABFD9}" srcOrd="11" destOrd="0" presId="urn:microsoft.com/office/officeart/2005/8/layout/vList2"/>
    <dgm:cxn modelId="{EE3726C6-C341-4CBC-A624-9232FB1FB138}" type="presParOf" srcId="{5F13AB75-84C5-45E5-8538-5CD3679E4667}" destId="{1B798F5E-0F70-42CD-AF13-C57428079DF0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DE06F80-BBE4-4468-99E3-EE11835B67C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64F3769-E175-495F-B282-1D3C0C738C94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tr-TR" dirty="0">
              <a:solidFill>
                <a:schemeClr val="tx1"/>
              </a:solidFill>
              <a:latin typeface="Comic Sans MS" pitchFamily="66" charset="0"/>
            </a:rPr>
            <a:t> BERNAYS’İN ÖNERİLERİ </a:t>
          </a:r>
          <a:br>
            <a:rPr lang="tr-TR" dirty="0">
              <a:solidFill>
                <a:schemeClr val="tx1"/>
              </a:solidFill>
              <a:latin typeface="Comic Sans MS" pitchFamily="66" charset="0"/>
            </a:rPr>
          </a:br>
          <a:endParaRPr lang="tr-TR" dirty="0">
            <a:solidFill>
              <a:schemeClr val="tx1"/>
            </a:solidFill>
            <a:latin typeface="Comic Sans MS" pitchFamily="66" charset="0"/>
          </a:endParaRPr>
        </a:p>
      </dgm:t>
    </dgm:pt>
    <dgm:pt modelId="{000E7337-1DCD-41C7-9574-1F80D9F7B0F4}" type="parTrans" cxnId="{8B56B178-B9A7-4FE4-ACAA-97FE5D81A440}">
      <dgm:prSet/>
      <dgm:spPr/>
      <dgm:t>
        <a:bodyPr/>
        <a:lstStyle/>
        <a:p>
          <a:endParaRPr lang="tr-TR"/>
        </a:p>
      </dgm:t>
    </dgm:pt>
    <dgm:pt modelId="{84407EE5-9FBC-433D-9F7F-B33AA8ACA794}" type="sibTrans" cxnId="{8B56B178-B9A7-4FE4-ACAA-97FE5D81A440}">
      <dgm:prSet/>
      <dgm:spPr/>
      <dgm:t>
        <a:bodyPr/>
        <a:lstStyle/>
        <a:p>
          <a:endParaRPr lang="tr-TR"/>
        </a:p>
      </dgm:t>
    </dgm:pt>
    <dgm:pt modelId="{3AB49CCC-B148-44DC-97AC-C86FB342B3AC}" type="pres">
      <dgm:prSet presAssocID="{ADE06F80-BBE4-4468-99E3-EE11835B67CF}" presName="linear" presStyleCnt="0">
        <dgm:presLayoutVars>
          <dgm:animLvl val="lvl"/>
          <dgm:resizeHandles val="exact"/>
        </dgm:presLayoutVars>
      </dgm:prSet>
      <dgm:spPr/>
    </dgm:pt>
    <dgm:pt modelId="{AAE2C4F4-52D0-46DF-9700-A782DA8C30B9}" type="pres">
      <dgm:prSet presAssocID="{F64F3769-E175-495F-B282-1D3C0C738C94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74E19515-0F49-4B00-8F5D-F44F008DCCAC}" type="presOf" srcId="{F64F3769-E175-495F-B282-1D3C0C738C94}" destId="{AAE2C4F4-52D0-46DF-9700-A782DA8C30B9}" srcOrd="0" destOrd="0" presId="urn:microsoft.com/office/officeart/2005/8/layout/vList2"/>
    <dgm:cxn modelId="{8B56B178-B9A7-4FE4-ACAA-97FE5D81A440}" srcId="{ADE06F80-BBE4-4468-99E3-EE11835B67CF}" destId="{F64F3769-E175-495F-B282-1D3C0C738C94}" srcOrd="0" destOrd="0" parTransId="{000E7337-1DCD-41C7-9574-1F80D9F7B0F4}" sibTransId="{84407EE5-9FBC-433D-9F7F-B33AA8ACA794}"/>
    <dgm:cxn modelId="{F84858C0-D203-455F-968F-46E0D4F3D184}" type="presOf" srcId="{ADE06F80-BBE4-4468-99E3-EE11835B67CF}" destId="{3AB49CCC-B148-44DC-97AC-C86FB342B3AC}" srcOrd="0" destOrd="0" presId="urn:microsoft.com/office/officeart/2005/8/layout/vList2"/>
    <dgm:cxn modelId="{4ABE661F-6B2D-40AB-A50E-8A84F21E0ACC}" type="presParOf" srcId="{3AB49CCC-B148-44DC-97AC-C86FB342B3AC}" destId="{AAE2C4F4-52D0-46DF-9700-A782DA8C30B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0939B90-62E8-4C51-8F22-24CC1D98668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35F98379-EE96-4239-8FD4-87195A8995FD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just" rtl="0"/>
          <a:r>
            <a:rPr lang="tr-TR" sz="1800" dirty="0">
              <a:solidFill>
                <a:schemeClr val="tx1"/>
              </a:solidFill>
              <a:latin typeface="Century Gothic"/>
            </a:rPr>
            <a:t>►  </a:t>
          </a:r>
          <a:r>
            <a:rPr lang="tr-TR" sz="1800" dirty="0">
              <a:solidFill>
                <a:schemeClr val="tx1"/>
              </a:solidFill>
              <a:latin typeface="Comic Sans MS" pitchFamily="66" charset="0"/>
            </a:rPr>
            <a:t>Halkı anlamak için kişisel ilişki ilk koşuldur. Masa başında oturmakla kamuoyunu veya ilgilendiğiniz hedef kitleyi anlayamazsınız.</a:t>
          </a:r>
        </a:p>
      </dgm:t>
    </dgm:pt>
    <dgm:pt modelId="{53651182-C511-4472-9A6C-C54171A5A036}" type="parTrans" cxnId="{5C9BAD15-A70D-4CA7-9FC6-9DF0EB09404B}">
      <dgm:prSet/>
      <dgm:spPr/>
      <dgm:t>
        <a:bodyPr/>
        <a:lstStyle/>
        <a:p>
          <a:pPr algn="just"/>
          <a:endParaRPr lang="tr-TR" sz="1600">
            <a:solidFill>
              <a:schemeClr val="tx1"/>
            </a:solidFill>
            <a:latin typeface="Comic Sans MS" pitchFamily="66" charset="0"/>
          </a:endParaRPr>
        </a:p>
      </dgm:t>
    </dgm:pt>
    <dgm:pt modelId="{795FCB3B-2CCA-4B97-8131-31AB37AE041B}" type="sibTrans" cxnId="{5C9BAD15-A70D-4CA7-9FC6-9DF0EB09404B}">
      <dgm:prSet/>
      <dgm:spPr/>
      <dgm:t>
        <a:bodyPr/>
        <a:lstStyle/>
        <a:p>
          <a:pPr algn="just"/>
          <a:endParaRPr lang="tr-TR" sz="1600">
            <a:solidFill>
              <a:schemeClr val="tx1"/>
            </a:solidFill>
            <a:latin typeface="Comic Sans MS" pitchFamily="66" charset="0"/>
          </a:endParaRPr>
        </a:p>
      </dgm:t>
    </dgm:pt>
    <dgm:pt modelId="{4CFE6EB2-0B87-4174-8F37-B16594C21BAC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just" rtl="0"/>
          <a:r>
            <a:rPr lang="tr-TR" sz="1800" dirty="0">
              <a:solidFill>
                <a:schemeClr val="tx1"/>
              </a:solidFill>
              <a:latin typeface="Century Gothic"/>
            </a:rPr>
            <a:t>►  </a:t>
          </a:r>
          <a:r>
            <a:rPr lang="tr-TR" sz="1800" dirty="0">
              <a:solidFill>
                <a:schemeClr val="tx1"/>
              </a:solidFill>
              <a:latin typeface="Comic Sans MS" pitchFamily="66" charset="0"/>
            </a:rPr>
            <a:t>Müşterilerin hiçbir mantığa dayanmayan kaprisleri olayların gidişatını olumsuz etkileyebilir, bu nedenle protokol ve müşterilerin istekleri konusunda uyanık olmak gerekir. Davranışlar ve biçimselliğe uyma kişilerarası ilişkilerde önemli rol oynar.</a:t>
          </a:r>
        </a:p>
      </dgm:t>
    </dgm:pt>
    <dgm:pt modelId="{A58A3897-8B70-43FC-BED4-08AAFD153A45}" type="parTrans" cxnId="{7AC9128F-2151-4647-8597-566512664AD4}">
      <dgm:prSet/>
      <dgm:spPr/>
      <dgm:t>
        <a:bodyPr/>
        <a:lstStyle/>
        <a:p>
          <a:pPr algn="just"/>
          <a:endParaRPr lang="tr-TR" sz="1600">
            <a:solidFill>
              <a:schemeClr val="tx1"/>
            </a:solidFill>
            <a:latin typeface="Comic Sans MS" pitchFamily="66" charset="0"/>
          </a:endParaRPr>
        </a:p>
      </dgm:t>
    </dgm:pt>
    <dgm:pt modelId="{DE3FDB6D-C890-4548-A4E5-A9A261D94A03}" type="sibTrans" cxnId="{7AC9128F-2151-4647-8597-566512664AD4}">
      <dgm:prSet/>
      <dgm:spPr/>
      <dgm:t>
        <a:bodyPr/>
        <a:lstStyle/>
        <a:p>
          <a:pPr algn="just"/>
          <a:endParaRPr lang="tr-TR" sz="1600">
            <a:solidFill>
              <a:schemeClr val="tx1"/>
            </a:solidFill>
            <a:latin typeface="Comic Sans MS" pitchFamily="66" charset="0"/>
          </a:endParaRPr>
        </a:p>
      </dgm:t>
    </dgm:pt>
    <dgm:pt modelId="{40EB007D-8151-4612-9BF2-068319D251FC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just" rtl="0"/>
          <a:r>
            <a:rPr lang="tr-TR" sz="1800" dirty="0">
              <a:solidFill>
                <a:schemeClr val="tx1"/>
              </a:solidFill>
              <a:latin typeface="Century Gothic"/>
            </a:rPr>
            <a:t>►  </a:t>
          </a:r>
          <a:r>
            <a:rPr lang="tr-TR" sz="1800" dirty="0">
              <a:solidFill>
                <a:schemeClr val="tx1"/>
              </a:solidFill>
              <a:latin typeface="Comic Sans MS" pitchFamily="66" charset="0"/>
            </a:rPr>
            <a:t>Uğraşacağınız kitleyi iyi incelemeli ve anlamaya çalışmalısınız, yani empati kurmak önemlidir.</a:t>
          </a:r>
        </a:p>
      </dgm:t>
    </dgm:pt>
    <dgm:pt modelId="{4201A018-576B-480D-BEC7-4D9A153D5AFB}" type="parTrans" cxnId="{15E4C74D-E7B5-4D8C-8504-0D70B564B292}">
      <dgm:prSet/>
      <dgm:spPr/>
      <dgm:t>
        <a:bodyPr/>
        <a:lstStyle/>
        <a:p>
          <a:pPr algn="just"/>
          <a:endParaRPr lang="tr-TR" sz="1600">
            <a:solidFill>
              <a:schemeClr val="tx1"/>
            </a:solidFill>
            <a:latin typeface="Comic Sans MS" pitchFamily="66" charset="0"/>
          </a:endParaRPr>
        </a:p>
      </dgm:t>
    </dgm:pt>
    <dgm:pt modelId="{84754B25-7BF0-4EB4-98AC-169A7320392F}" type="sibTrans" cxnId="{15E4C74D-E7B5-4D8C-8504-0D70B564B292}">
      <dgm:prSet/>
      <dgm:spPr/>
      <dgm:t>
        <a:bodyPr/>
        <a:lstStyle/>
        <a:p>
          <a:pPr algn="just"/>
          <a:endParaRPr lang="tr-TR" sz="1600">
            <a:solidFill>
              <a:schemeClr val="tx1"/>
            </a:solidFill>
            <a:latin typeface="Comic Sans MS" pitchFamily="66" charset="0"/>
          </a:endParaRPr>
        </a:p>
      </dgm:t>
    </dgm:pt>
    <dgm:pt modelId="{0833FD55-7A67-44EF-8C6D-58DFBC2E855E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just" rtl="0"/>
          <a:r>
            <a:rPr lang="tr-TR" sz="1800" dirty="0">
              <a:solidFill>
                <a:schemeClr val="tx1"/>
              </a:solidFill>
              <a:latin typeface="Century Gothic"/>
            </a:rPr>
            <a:t>►  </a:t>
          </a:r>
          <a:r>
            <a:rPr lang="tr-TR" sz="1800" dirty="0">
              <a:solidFill>
                <a:schemeClr val="tx1"/>
              </a:solidFill>
              <a:latin typeface="Comic Sans MS" pitchFamily="66" charset="0"/>
            </a:rPr>
            <a:t>Hedef kitleyi iyice inceledikten sonra onu daha ayrıntılı sonuçlarıyla birlikte düşününüz.</a:t>
          </a:r>
        </a:p>
      </dgm:t>
    </dgm:pt>
    <dgm:pt modelId="{E3282E68-16A8-4B26-868B-159D9B4EEA0D}" type="parTrans" cxnId="{010F493F-1E1A-4630-ADD0-B117F5E15BA5}">
      <dgm:prSet/>
      <dgm:spPr/>
      <dgm:t>
        <a:bodyPr/>
        <a:lstStyle/>
        <a:p>
          <a:pPr algn="just"/>
          <a:endParaRPr lang="tr-TR" sz="1600">
            <a:solidFill>
              <a:schemeClr val="tx1"/>
            </a:solidFill>
            <a:latin typeface="Comic Sans MS" pitchFamily="66" charset="0"/>
          </a:endParaRPr>
        </a:p>
      </dgm:t>
    </dgm:pt>
    <dgm:pt modelId="{43DF6B14-12EB-439C-AD77-86B7E0AE6915}" type="sibTrans" cxnId="{010F493F-1E1A-4630-ADD0-B117F5E15BA5}">
      <dgm:prSet/>
      <dgm:spPr/>
      <dgm:t>
        <a:bodyPr/>
        <a:lstStyle/>
        <a:p>
          <a:pPr algn="just"/>
          <a:endParaRPr lang="tr-TR" sz="1600">
            <a:solidFill>
              <a:schemeClr val="tx1"/>
            </a:solidFill>
            <a:latin typeface="Comic Sans MS" pitchFamily="66" charset="0"/>
          </a:endParaRPr>
        </a:p>
      </dgm:t>
    </dgm:pt>
    <dgm:pt modelId="{A39781EB-AFFF-4267-84B6-37DC8FD4A386}" type="pres">
      <dgm:prSet presAssocID="{E0939B90-62E8-4C51-8F22-24CC1D986680}" presName="linear" presStyleCnt="0">
        <dgm:presLayoutVars>
          <dgm:animLvl val="lvl"/>
          <dgm:resizeHandles val="exact"/>
        </dgm:presLayoutVars>
      </dgm:prSet>
      <dgm:spPr/>
    </dgm:pt>
    <dgm:pt modelId="{CECD20E2-16F4-41D9-80FC-F07A33AF8143}" type="pres">
      <dgm:prSet presAssocID="{35F98379-EE96-4239-8FD4-87195A8995FD}" presName="parentText" presStyleLbl="node1" presStyleIdx="0" presStyleCnt="4" custScaleY="90962" custLinFactNeighborX="875" custLinFactNeighborY="-53199">
        <dgm:presLayoutVars>
          <dgm:chMax val="0"/>
          <dgm:bulletEnabled val="1"/>
        </dgm:presLayoutVars>
      </dgm:prSet>
      <dgm:spPr/>
    </dgm:pt>
    <dgm:pt modelId="{39A47B4C-4419-401D-AAFD-FF2D1044C7AD}" type="pres">
      <dgm:prSet presAssocID="{795FCB3B-2CCA-4B97-8131-31AB37AE041B}" presName="spacer" presStyleCnt="0"/>
      <dgm:spPr/>
    </dgm:pt>
    <dgm:pt modelId="{5B4CE0D7-14D0-4106-B222-D9690B2E84F5}" type="pres">
      <dgm:prSet presAssocID="{4CFE6EB2-0B87-4174-8F37-B16594C21BAC}" presName="parentText" presStyleLbl="node1" presStyleIdx="1" presStyleCnt="4" custScaleY="149859">
        <dgm:presLayoutVars>
          <dgm:chMax val="0"/>
          <dgm:bulletEnabled val="1"/>
        </dgm:presLayoutVars>
      </dgm:prSet>
      <dgm:spPr/>
    </dgm:pt>
    <dgm:pt modelId="{2D534339-92E8-42A2-B9C5-FAEB2B23140A}" type="pres">
      <dgm:prSet presAssocID="{DE3FDB6D-C890-4548-A4E5-A9A261D94A03}" presName="spacer" presStyleCnt="0"/>
      <dgm:spPr/>
    </dgm:pt>
    <dgm:pt modelId="{BA5D5728-461A-4DFE-A6A1-780870D14987}" type="pres">
      <dgm:prSet presAssocID="{40EB007D-8151-4612-9BF2-068319D251FC}" presName="parentText" presStyleLbl="node1" presStyleIdx="2" presStyleCnt="4" custScaleY="68939">
        <dgm:presLayoutVars>
          <dgm:chMax val="0"/>
          <dgm:bulletEnabled val="1"/>
        </dgm:presLayoutVars>
      </dgm:prSet>
      <dgm:spPr/>
    </dgm:pt>
    <dgm:pt modelId="{D1EEEC3F-6B75-48D2-9B0F-39DE69466712}" type="pres">
      <dgm:prSet presAssocID="{84754B25-7BF0-4EB4-98AC-169A7320392F}" presName="spacer" presStyleCnt="0"/>
      <dgm:spPr/>
    </dgm:pt>
    <dgm:pt modelId="{C50E4938-7D69-455F-AEC4-1AC5B1871619}" type="pres">
      <dgm:prSet presAssocID="{0833FD55-7A67-44EF-8C6D-58DFBC2E855E}" presName="parentText" presStyleLbl="node1" presStyleIdx="3" presStyleCnt="4" custScaleY="62168">
        <dgm:presLayoutVars>
          <dgm:chMax val="0"/>
          <dgm:bulletEnabled val="1"/>
        </dgm:presLayoutVars>
      </dgm:prSet>
      <dgm:spPr/>
    </dgm:pt>
  </dgm:ptLst>
  <dgm:cxnLst>
    <dgm:cxn modelId="{5B5B4110-385C-48AF-AE19-EAB7D4BFD405}" type="presOf" srcId="{4CFE6EB2-0B87-4174-8F37-B16594C21BAC}" destId="{5B4CE0D7-14D0-4106-B222-D9690B2E84F5}" srcOrd="0" destOrd="0" presId="urn:microsoft.com/office/officeart/2005/8/layout/vList2"/>
    <dgm:cxn modelId="{5C9BAD15-A70D-4CA7-9FC6-9DF0EB09404B}" srcId="{E0939B90-62E8-4C51-8F22-24CC1D986680}" destId="{35F98379-EE96-4239-8FD4-87195A8995FD}" srcOrd="0" destOrd="0" parTransId="{53651182-C511-4472-9A6C-C54171A5A036}" sibTransId="{795FCB3B-2CCA-4B97-8131-31AB37AE041B}"/>
    <dgm:cxn modelId="{4A4AC928-3DC9-4BC5-A58F-C0072D58F7E5}" type="presOf" srcId="{E0939B90-62E8-4C51-8F22-24CC1D986680}" destId="{A39781EB-AFFF-4267-84B6-37DC8FD4A386}" srcOrd="0" destOrd="0" presId="urn:microsoft.com/office/officeart/2005/8/layout/vList2"/>
    <dgm:cxn modelId="{010F493F-1E1A-4630-ADD0-B117F5E15BA5}" srcId="{E0939B90-62E8-4C51-8F22-24CC1D986680}" destId="{0833FD55-7A67-44EF-8C6D-58DFBC2E855E}" srcOrd="3" destOrd="0" parTransId="{E3282E68-16A8-4B26-868B-159D9B4EEA0D}" sibTransId="{43DF6B14-12EB-439C-AD77-86B7E0AE6915}"/>
    <dgm:cxn modelId="{1204C860-E679-4955-99CD-D9EA8C4B5493}" type="presOf" srcId="{40EB007D-8151-4612-9BF2-068319D251FC}" destId="{BA5D5728-461A-4DFE-A6A1-780870D14987}" srcOrd="0" destOrd="0" presId="urn:microsoft.com/office/officeart/2005/8/layout/vList2"/>
    <dgm:cxn modelId="{15E4C74D-E7B5-4D8C-8504-0D70B564B292}" srcId="{E0939B90-62E8-4C51-8F22-24CC1D986680}" destId="{40EB007D-8151-4612-9BF2-068319D251FC}" srcOrd="2" destOrd="0" parTransId="{4201A018-576B-480D-BEC7-4D9A153D5AFB}" sibTransId="{84754B25-7BF0-4EB4-98AC-169A7320392F}"/>
    <dgm:cxn modelId="{7AC9128F-2151-4647-8597-566512664AD4}" srcId="{E0939B90-62E8-4C51-8F22-24CC1D986680}" destId="{4CFE6EB2-0B87-4174-8F37-B16594C21BAC}" srcOrd="1" destOrd="0" parTransId="{A58A3897-8B70-43FC-BED4-08AAFD153A45}" sibTransId="{DE3FDB6D-C890-4548-A4E5-A9A261D94A03}"/>
    <dgm:cxn modelId="{7632FC95-11FC-4363-BA02-FBC250D2837E}" type="presOf" srcId="{0833FD55-7A67-44EF-8C6D-58DFBC2E855E}" destId="{C50E4938-7D69-455F-AEC4-1AC5B1871619}" srcOrd="0" destOrd="0" presId="urn:microsoft.com/office/officeart/2005/8/layout/vList2"/>
    <dgm:cxn modelId="{1DF94AA1-8408-4BA4-92E9-BCB8F8354954}" type="presOf" srcId="{35F98379-EE96-4239-8FD4-87195A8995FD}" destId="{CECD20E2-16F4-41D9-80FC-F07A33AF8143}" srcOrd="0" destOrd="0" presId="urn:microsoft.com/office/officeart/2005/8/layout/vList2"/>
    <dgm:cxn modelId="{0D50CAE5-29B0-4E25-A1E3-3456D753C1DF}" type="presParOf" srcId="{A39781EB-AFFF-4267-84B6-37DC8FD4A386}" destId="{CECD20E2-16F4-41D9-80FC-F07A33AF8143}" srcOrd="0" destOrd="0" presId="urn:microsoft.com/office/officeart/2005/8/layout/vList2"/>
    <dgm:cxn modelId="{86437C58-322D-4C6B-9652-D2E33C816679}" type="presParOf" srcId="{A39781EB-AFFF-4267-84B6-37DC8FD4A386}" destId="{39A47B4C-4419-401D-AAFD-FF2D1044C7AD}" srcOrd="1" destOrd="0" presId="urn:microsoft.com/office/officeart/2005/8/layout/vList2"/>
    <dgm:cxn modelId="{9EDC8F47-8421-4E69-AFFB-F65EE601FF36}" type="presParOf" srcId="{A39781EB-AFFF-4267-84B6-37DC8FD4A386}" destId="{5B4CE0D7-14D0-4106-B222-D9690B2E84F5}" srcOrd="2" destOrd="0" presId="urn:microsoft.com/office/officeart/2005/8/layout/vList2"/>
    <dgm:cxn modelId="{54FD8F18-8CD4-4A02-827C-D2DDCF4A6B72}" type="presParOf" srcId="{A39781EB-AFFF-4267-84B6-37DC8FD4A386}" destId="{2D534339-92E8-42A2-B9C5-FAEB2B23140A}" srcOrd="3" destOrd="0" presId="urn:microsoft.com/office/officeart/2005/8/layout/vList2"/>
    <dgm:cxn modelId="{CEEA1D9F-966C-4A86-B7D4-9ACDF3BE27ED}" type="presParOf" srcId="{A39781EB-AFFF-4267-84B6-37DC8FD4A386}" destId="{BA5D5728-461A-4DFE-A6A1-780870D14987}" srcOrd="4" destOrd="0" presId="urn:microsoft.com/office/officeart/2005/8/layout/vList2"/>
    <dgm:cxn modelId="{E16D18F6-4BB8-4DE7-A20F-6F3FB79B1215}" type="presParOf" srcId="{A39781EB-AFFF-4267-84B6-37DC8FD4A386}" destId="{D1EEEC3F-6B75-48D2-9B0F-39DE69466712}" srcOrd="5" destOrd="0" presId="urn:microsoft.com/office/officeart/2005/8/layout/vList2"/>
    <dgm:cxn modelId="{5158AD20-0F56-417C-9979-27FDEA74C440}" type="presParOf" srcId="{A39781EB-AFFF-4267-84B6-37DC8FD4A386}" destId="{C50E4938-7D69-455F-AEC4-1AC5B187161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0939B90-62E8-4C51-8F22-24CC1D98668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49B549BB-8CBF-4D7E-8763-C1C1E4D6B16A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just" rtl="0"/>
          <a:r>
            <a:rPr lang="tr-TR" sz="1800" dirty="0">
              <a:solidFill>
                <a:schemeClr val="tx1"/>
              </a:solidFill>
              <a:latin typeface="Century Gothic"/>
            </a:rPr>
            <a:t>►</a:t>
          </a:r>
          <a:r>
            <a:rPr lang="tr-TR" sz="1800" dirty="0">
              <a:solidFill>
                <a:schemeClr val="tx1"/>
              </a:solidFill>
              <a:latin typeface="Comic Sans MS" pitchFamily="66" charset="0"/>
            </a:rPr>
            <a:t>Olanak olduğu sürece kişisel ziyaretleri telefon görüşmelerine tercih ediniz.</a:t>
          </a:r>
        </a:p>
      </dgm:t>
    </dgm:pt>
    <dgm:pt modelId="{7E3E21F7-84E8-406F-ACCF-36A57279F7E4}" type="parTrans" cxnId="{90A5E704-4D37-4EC8-8DD5-D34BA75A0770}">
      <dgm:prSet/>
      <dgm:spPr/>
      <dgm:t>
        <a:bodyPr/>
        <a:lstStyle/>
        <a:p>
          <a:pPr algn="just"/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789D1F7C-F588-4761-BD7F-C8E0A20EF5A9}" type="sibTrans" cxnId="{90A5E704-4D37-4EC8-8DD5-D34BA75A0770}">
      <dgm:prSet/>
      <dgm:spPr/>
      <dgm:t>
        <a:bodyPr/>
        <a:lstStyle/>
        <a:p>
          <a:pPr algn="just"/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771487DA-ABEC-4186-866A-D505B439A628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just" rtl="0"/>
          <a:r>
            <a:rPr lang="tr-TR" sz="1800" dirty="0">
              <a:solidFill>
                <a:schemeClr val="tx1"/>
              </a:solidFill>
              <a:latin typeface="Century Gothic"/>
            </a:rPr>
            <a:t>►</a:t>
          </a:r>
          <a:r>
            <a:rPr lang="tr-TR" sz="1800" dirty="0">
              <a:solidFill>
                <a:schemeClr val="tx1"/>
              </a:solidFill>
              <a:latin typeface="Comic Sans MS" pitchFamily="66" charset="0"/>
            </a:rPr>
            <a:t>Halkla ilişkiler çabası dolaylı olarak harekete geçirilmeden meydana gelmeli ve yaratılan etkiye göre değerlendirilmelidir.</a:t>
          </a:r>
        </a:p>
      </dgm:t>
    </dgm:pt>
    <dgm:pt modelId="{82329F8F-30CB-4143-8A45-E22CFAD8941F}" type="parTrans" cxnId="{1D2FF02A-5BD3-4CC5-8054-88E98C674AAC}">
      <dgm:prSet/>
      <dgm:spPr/>
      <dgm:t>
        <a:bodyPr/>
        <a:lstStyle/>
        <a:p>
          <a:pPr algn="just"/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BA5E7C14-0574-4BBD-94D0-6C7530D48D15}" type="sibTrans" cxnId="{1D2FF02A-5BD3-4CC5-8054-88E98C674AAC}">
      <dgm:prSet/>
      <dgm:spPr/>
      <dgm:t>
        <a:bodyPr/>
        <a:lstStyle/>
        <a:p>
          <a:pPr algn="just"/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299F717A-CE29-4CCD-8468-FB376F80ABF9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just" rtl="0"/>
          <a:r>
            <a:rPr lang="tr-TR" sz="1800" dirty="0">
              <a:solidFill>
                <a:schemeClr val="tx1"/>
              </a:solidFill>
              <a:latin typeface="Century Gothic"/>
            </a:rPr>
            <a:t>►</a:t>
          </a:r>
          <a:r>
            <a:rPr lang="tr-TR" sz="1800" dirty="0">
              <a:solidFill>
                <a:schemeClr val="tx1"/>
              </a:solidFill>
              <a:latin typeface="Comic Sans MS" pitchFamily="66" charset="0"/>
            </a:rPr>
            <a:t>İnsanlar çok fazla beklenti içerisine girdiklerinde gerçek karşısında çok çabuk hayal kırıklığına uğrarlar, bir başka deyişle müşteriyle ilişkilerde ölçülü olmak gerekir.</a:t>
          </a:r>
        </a:p>
      </dgm:t>
    </dgm:pt>
    <dgm:pt modelId="{472A72DD-A30D-43E9-B8CC-4F83BA1D7593}" type="parTrans" cxnId="{5C6E266F-E95C-470E-9DF7-7AFF4844F543}">
      <dgm:prSet/>
      <dgm:spPr/>
      <dgm:t>
        <a:bodyPr/>
        <a:lstStyle/>
        <a:p>
          <a:pPr algn="just"/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AC80109F-D866-4991-8084-6E63D25541F8}" type="sibTrans" cxnId="{5C6E266F-E95C-470E-9DF7-7AFF4844F543}">
      <dgm:prSet/>
      <dgm:spPr/>
      <dgm:t>
        <a:bodyPr/>
        <a:lstStyle/>
        <a:p>
          <a:pPr algn="just"/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E22BF87D-F626-4F0B-9167-9C509100FD92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just" rtl="0"/>
          <a:r>
            <a:rPr lang="tr-TR" sz="1800" dirty="0">
              <a:solidFill>
                <a:schemeClr val="tx1"/>
              </a:solidFill>
              <a:latin typeface="Century Gothic"/>
            </a:rPr>
            <a:t>► </a:t>
          </a:r>
          <a:r>
            <a:rPr lang="tr-TR" sz="1800" dirty="0">
              <a:solidFill>
                <a:schemeClr val="tx1"/>
              </a:solidFill>
              <a:latin typeface="Comic Sans MS" pitchFamily="66" charset="0"/>
            </a:rPr>
            <a:t>Sözcüklerin arkasındaki anlamları iyi düşününüz.</a:t>
          </a:r>
        </a:p>
      </dgm:t>
    </dgm:pt>
    <dgm:pt modelId="{42DE9D4D-B326-46BA-80E3-E7D642E2254B}" type="parTrans" cxnId="{51578C53-FA41-4443-B228-23FDE9ED070D}">
      <dgm:prSet/>
      <dgm:spPr/>
      <dgm:t>
        <a:bodyPr/>
        <a:lstStyle/>
        <a:p>
          <a:pPr algn="just"/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D7C81C61-135C-44D1-A793-3045ACA82411}" type="sibTrans" cxnId="{51578C53-FA41-4443-B228-23FDE9ED070D}">
      <dgm:prSet/>
      <dgm:spPr/>
      <dgm:t>
        <a:bodyPr/>
        <a:lstStyle/>
        <a:p>
          <a:pPr algn="just"/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4D795769-95FA-47DF-82E5-8B016296A8DA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just" rtl="0"/>
          <a:r>
            <a:rPr lang="tr-TR" sz="1800" dirty="0">
              <a:solidFill>
                <a:schemeClr val="tx1"/>
              </a:solidFill>
              <a:latin typeface="Century Gothic"/>
            </a:rPr>
            <a:t>►</a:t>
          </a:r>
          <a:r>
            <a:rPr lang="tr-TR" sz="1800" dirty="0">
              <a:solidFill>
                <a:schemeClr val="tx1"/>
              </a:solidFill>
              <a:latin typeface="Comic Sans MS" pitchFamily="66" charset="0"/>
            </a:rPr>
            <a:t>Önceden yazılı izin almaksızın başkalarının yazı ve sözlerini kullanmayınız.</a:t>
          </a:r>
        </a:p>
      </dgm:t>
    </dgm:pt>
    <dgm:pt modelId="{1C1617F8-E387-4A8E-8D1E-7A16A2F1162E}" type="parTrans" cxnId="{7BFCAA19-AEB4-421E-A48C-383E16956366}">
      <dgm:prSet/>
      <dgm:spPr/>
      <dgm:t>
        <a:bodyPr/>
        <a:lstStyle/>
        <a:p>
          <a:pPr algn="just"/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40E70550-75A7-46B6-A0F8-838AA420F439}" type="sibTrans" cxnId="{7BFCAA19-AEB4-421E-A48C-383E16956366}">
      <dgm:prSet/>
      <dgm:spPr/>
      <dgm:t>
        <a:bodyPr/>
        <a:lstStyle/>
        <a:p>
          <a:pPr algn="just"/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E3C5246B-6B8E-405E-8EA9-6C2401A91724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just" rtl="0"/>
          <a:r>
            <a:rPr lang="tr-TR" sz="1800" dirty="0">
              <a:solidFill>
                <a:schemeClr val="tx1"/>
              </a:solidFill>
              <a:latin typeface="Century Gothic"/>
            </a:rPr>
            <a:t>►</a:t>
          </a:r>
          <a:r>
            <a:rPr lang="tr-TR" sz="1800" dirty="0">
              <a:solidFill>
                <a:schemeClr val="tx1"/>
              </a:solidFill>
              <a:latin typeface="Comic Sans MS" pitchFamily="66" charset="0"/>
            </a:rPr>
            <a:t>İyi niyet asla kendi başına bir amaç olarak düşünülemez.</a:t>
          </a:r>
        </a:p>
      </dgm:t>
    </dgm:pt>
    <dgm:pt modelId="{9CB354B5-23BE-4155-B113-5B97E90280C1}" type="parTrans" cxnId="{46CBE72A-36F2-4A49-85DB-0319690A5507}">
      <dgm:prSet/>
      <dgm:spPr/>
      <dgm:t>
        <a:bodyPr/>
        <a:lstStyle/>
        <a:p>
          <a:pPr algn="just"/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64A0370F-5A76-4201-B801-48A6036A2E3C}" type="sibTrans" cxnId="{46CBE72A-36F2-4A49-85DB-0319690A5507}">
      <dgm:prSet/>
      <dgm:spPr/>
      <dgm:t>
        <a:bodyPr/>
        <a:lstStyle/>
        <a:p>
          <a:pPr algn="just"/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A39781EB-AFFF-4267-84B6-37DC8FD4A386}" type="pres">
      <dgm:prSet presAssocID="{E0939B90-62E8-4C51-8F22-24CC1D986680}" presName="linear" presStyleCnt="0">
        <dgm:presLayoutVars>
          <dgm:animLvl val="lvl"/>
          <dgm:resizeHandles val="exact"/>
        </dgm:presLayoutVars>
      </dgm:prSet>
      <dgm:spPr/>
    </dgm:pt>
    <dgm:pt modelId="{2B6132A4-6F2A-4450-8D36-5016E98C2642}" type="pres">
      <dgm:prSet presAssocID="{49B549BB-8CBF-4D7E-8763-C1C1E4D6B16A}" presName="parentText" presStyleLbl="node1" presStyleIdx="0" presStyleCnt="6" custLinFactY="-69664" custLinFactNeighborX="-875" custLinFactNeighborY="-100000">
        <dgm:presLayoutVars>
          <dgm:chMax val="0"/>
          <dgm:bulletEnabled val="1"/>
        </dgm:presLayoutVars>
      </dgm:prSet>
      <dgm:spPr/>
    </dgm:pt>
    <dgm:pt modelId="{D42CB002-A635-489F-BF83-84F7F251E374}" type="pres">
      <dgm:prSet presAssocID="{789D1F7C-F588-4761-BD7F-C8E0A20EF5A9}" presName="spacer" presStyleCnt="0"/>
      <dgm:spPr/>
    </dgm:pt>
    <dgm:pt modelId="{0C103C9E-6315-4B98-B4DD-FDCF18FC7634}" type="pres">
      <dgm:prSet presAssocID="{771487DA-ABEC-4186-866A-D505B439A628}" presName="parentText" presStyleLbl="node1" presStyleIdx="1" presStyleCnt="6" custScaleY="114406">
        <dgm:presLayoutVars>
          <dgm:chMax val="0"/>
          <dgm:bulletEnabled val="1"/>
        </dgm:presLayoutVars>
      </dgm:prSet>
      <dgm:spPr/>
    </dgm:pt>
    <dgm:pt modelId="{A44D6DA8-9B5B-440E-A039-BE089D401FB7}" type="pres">
      <dgm:prSet presAssocID="{BA5E7C14-0574-4BBD-94D0-6C7530D48D15}" presName="spacer" presStyleCnt="0"/>
      <dgm:spPr/>
    </dgm:pt>
    <dgm:pt modelId="{CD6468C7-00BE-4CED-A6AD-FD54AFA4CDAD}" type="pres">
      <dgm:prSet presAssocID="{299F717A-CE29-4CCD-8468-FB376F80ABF9}" presName="parentText" presStyleLbl="node1" presStyleIdx="2" presStyleCnt="6" custScaleY="112901">
        <dgm:presLayoutVars>
          <dgm:chMax val="0"/>
          <dgm:bulletEnabled val="1"/>
        </dgm:presLayoutVars>
      </dgm:prSet>
      <dgm:spPr/>
    </dgm:pt>
    <dgm:pt modelId="{4B55E46F-44E6-45F9-AD08-A84C6D988CBB}" type="pres">
      <dgm:prSet presAssocID="{AC80109F-D866-4991-8084-6E63D25541F8}" presName="spacer" presStyleCnt="0"/>
      <dgm:spPr/>
    </dgm:pt>
    <dgm:pt modelId="{A63C6A78-DC3D-43E4-B633-852C931F51B9}" type="pres">
      <dgm:prSet presAssocID="{E22BF87D-F626-4F0B-9167-9C509100FD92}" presName="parentText" presStyleLbl="node1" presStyleIdx="3" presStyleCnt="6" custScaleY="68200">
        <dgm:presLayoutVars>
          <dgm:chMax val="0"/>
          <dgm:bulletEnabled val="1"/>
        </dgm:presLayoutVars>
      </dgm:prSet>
      <dgm:spPr/>
    </dgm:pt>
    <dgm:pt modelId="{B9325EC9-CE65-4A73-8E0D-E43D3440CA64}" type="pres">
      <dgm:prSet presAssocID="{D7C81C61-135C-44D1-A793-3045ACA82411}" presName="spacer" presStyleCnt="0"/>
      <dgm:spPr/>
    </dgm:pt>
    <dgm:pt modelId="{54C12D40-48DF-425A-A260-38ADE998BC92}" type="pres">
      <dgm:prSet presAssocID="{4D795769-95FA-47DF-82E5-8B016296A8DA}" presName="parentText" presStyleLbl="node1" presStyleIdx="4" presStyleCnt="6" custScaleY="63888" custLinFactNeighborY="75937">
        <dgm:presLayoutVars>
          <dgm:chMax val="0"/>
          <dgm:bulletEnabled val="1"/>
        </dgm:presLayoutVars>
      </dgm:prSet>
      <dgm:spPr/>
    </dgm:pt>
    <dgm:pt modelId="{10277B80-0A9D-4169-B16E-4F4F92C3B270}" type="pres">
      <dgm:prSet presAssocID="{40E70550-75A7-46B6-A0F8-838AA420F439}" presName="spacer" presStyleCnt="0"/>
      <dgm:spPr/>
    </dgm:pt>
    <dgm:pt modelId="{409240B8-EFF1-4CA4-B7DD-B3FBB92C45B6}" type="pres">
      <dgm:prSet presAssocID="{E3C5246B-6B8E-405E-8EA9-6C2401A91724}" presName="parentText" presStyleLbl="node1" presStyleIdx="5" presStyleCnt="6" custLinFactY="435" custLinFactNeighborY="100000">
        <dgm:presLayoutVars>
          <dgm:chMax val="0"/>
          <dgm:bulletEnabled val="1"/>
        </dgm:presLayoutVars>
      </dgm:prSet>
      <dgm:spPr/>
    </dgm:pt>
  </dgm:ptLst>
  <dgm:cxnLst>
    <dgm:cxn modelId="{90A5E704-4D37-4EC8-8DD5-D34BA75A0770}" srcId="{E0939B90-62E8-4C51-8F22-24CC1D986680}" destId="{49B549BB-8CBF-4D7E-8763-C1C1E4D6B16A}" srcOrd="0" destOrd="0" parTransId="{7E3E21F7-84E8-406F-ACCF-36A57279F7E4}" sibTransId="{789D1F7C-F588-4761-BD7F-C8E0A20EF5A9}"/>
    <dgm:cxn modelId="{F1A72D16-2906-445F-AB28-9CC306827EA9}" type="presOf" srcId="{E0939B90-62E8-4C51-8F22-24CC1D986680}" destId="{A39781EB-AFFF-4267-84B6-37DC8FD4A386}" srcOrd="0" destOrd="0" presId="urn:microsoft.com/office/officeart/2005/8/layout/vList2"/>
    <dgm:cxn modelId="{7BFCAA19-AEB4-421E-A48C-383E16956366}" srcId="{E0939B90-62E8-4C51-8F22-24CC1D986680}" destId="{4D795769-95FA-47DF-82E5-8B016296A8DA}" srcOrd="4" destOrd="0" parTransId="{1C1617F8-E387-4A8E-8D1E-7A16A2F1162E}" sibTransId="{40E70550-75A7-46B6-A0F8-838AA420F439}"/>
    <dgm:cxn modelId="{46CBE72A-36F2-4A49-85DB-0319690A5507}" srcId="{E0939B90-62E8-4C51-8F22-24CC1D986680}" destId="{E3C5246B-6B8E-405E-8EA9-6C2401A91724}" srcOrd="5" destOrd="0" parTransId="{9CB354B5-23BE-4155-B113-5B97E90280C1}" sibTransId="{64A0370F-5A76-4201-B801-48A6036A2E3C}"/>
    <dgm:cxn modelId="{1D2FF02A-5BD3-4CC5-8054-88E98C674AAC}" srcId="{E0939B90-62E8-4C51-8F22-24CC1D986680}" destId="{771487DA-ABEC-4186-866A-D505B439A628}" srcOrd="1" destOrd="0" parTransId="{82329F8F-30CB-4143-8A45-E22CFAD8941F}" sibTransId="{BA5E7C14-0574-4BBD-94D0-6C7530D48D15}"/>
    <dgm:cxn modelId="{1ED3C262-187B-4381-A9A7-9D9AB37FBD8C}" type="presOf" srcId="{4D795769-95FA-47DF-82E5-8B016296A8DA}" destId="{54C12D40-48DF-425A-A260-38ADE998BC92}" srcOrd="0" destOrd="0" presId="urn:microsoft.com/office/officeart/2005/8/layout/vList2"/>
    <dgm:cxn modelId="{F477A265-2681-4564-984E-BE325842BA93}" type="presOf" srcId="{E3C5246B-6B8E-405E-8EA9-6C2401A91724}" destId="{409240B8-EFF1-4CA4-B7DD-B3FBB92C45B6}" srcOrd="0" destOrd="0" presId="urn:microsoft.com/office/officeart/2005/8/layout/vList2"/>
    <dgm:cxn modelId="{5C6E266F-E95C-470E-9DF7-7AFF4844F543}" srcId="{E0939B90-62E8-4C51-8F22-24CC1D986680}" destId="{299F717A-CE29-4CCD-8468-FB376F80ABF9}" srcOrd="2" destOrd="0" parTransId="{472A72DD-A30D-43E9-B8CC-4F83BA1D7593}" sibTransId="{AC80109F-D866-4991-8084-6E63D25541F8}"/>
    <dgm:cxn modelId="{923BDE71-7BB9-4836-AD97-EBB75C260419}" type="presOf" srcId="{E22BF87D-F626-4F0B-9167-9C509100FD92}" destId="{A63C6A78-DC3D-43E4-B633-852C931F51B9}" srcOrd="0" destOrd="0" presId="urn:microsoft.com/office/officeart/2005/8/layout/vList2"/>
    <dgm:cxn modelId="{51578C53-FA41-4443-B228-23FDE9ED070D}" srcId="{E0939B90-62E8-4C51-8F22-24CC1D986680}" destId="{E22BF87D-F626-4F0B-9167-9C509100FD92}" srcOrd="3" destOrd="0" parTransId="{42DE9D4D-B326-46BA-80E3-E7D642E2254B}" sibTransId="{D7C81C61-135C-44D1-A793-3045ACA82411}"/>
    <dgm:cxn modelId="{0E65F09C-5AE1-4AE3-A6C3-0AE3614EF31A}" type="presOf" srcId="{49B549BB-8CBF-4D7E-8763-C1C1E4D6B16A}" destId="{2B6132A4-6F2A-4450-8D36-5016E98C2642}" srcOrd="0" destOrd="0" presId="urn:microsoft.com/office/officeart/2005/8/layout/vList2"/>
    <dgm:cxn modelId="{3882EFDF-7B5B-4F25-B254-3E8B3DFD7CB8}" type="presOf" srcId="{299F717A-CE29-4CCD-8468-FB376F80ABF9}" destId="{CD6468C7-00BE-4CED-A6AD-FD54AFA4CDAD}" srcOrd="0" destOrd="0" presId="urn:microsoft.com/office/officeart/2005/8/layout/vList2"/>
    <dgm:cxn modelId="{D4E120F5-72EE-41C3-AD2D-6E11CD364223}" type="presOf" srcId="{771487DA-ABEC-4186-866A-D505B439A628}" destId="{0C103C9E-6315-4B98-B4DD-FDCF18FC7634}" srcOrd="0" destOrd="0" presId="urn:microsoft.com/office/officeart/2005/8/layout/vList2"/>
    <dgm:cxn modelId="{741EC1A4-3977-4E8B-AF5C-C44D4596D667}" type="presParOf" srcId="{A39781EB-AFFF-4267-84B6-37DC8FD4A386}" destId="{2B6132A4-6F2A-4450-8D36-5016E98C2642}" srcOrd="0" destOrd="0" presId="urn:microsoft.com/office/officeart/2005/8/layout/vList2"/>
    <dgm:cxn modelId="{4BFBD5C8-3EF7-4599-80FA-7DCA73DFCE99}" type="presParOf" srcId="{A39781EB-AFFF-4267-84B6-37DC8FD4A386}" destId="{D42CB002-A635-489F-BF83-84F7F251E374}" srcOrd="1" destOrd="0" presId="urn:microsoft.com/office/officeart/2005/8/layout/vList2"/>
    <dgm:cxn modelId="{ECE38D9C-17E9-4331-A4F0-ABB5F2B4C8EE}" type="presParOf" srcId="{A39781EB-AFFF-4267-84B6-37DC8FD4A386}" destId="{0C103C9E-6315-4B98-B4DD-FDCF18FC7634}" srcOrd="2" destOrd="0" presId="urn:microsoft.com/office/officeart/2005/8/layout/vList2"/>
    <dgm:cxn modelId="{A61A3DC9-53FE-468E-BBBB-B568A180C217}" type="presParOf" srcId="{A39781EB-AFFF-4267-84B6-37DC8FD4A386}" destId="{A44D6DA8-9B5B-440E-A039-BE089D401FB7}" srcOrd="3" destOrd="0" presId="urn:microsoft.com/office/officeart/2005/8/layout/vList2"/>
    <dgm:cxn modelId="{81B64399-5FC0-4D97-9F47-3E7AD5791413}" type="presParOf" srcId="{A39781EB-AFFF-4267-84B6-37DC8FD4A386}" destId="{CD6468C7-00BE-4CED-A6AD-FD54AFA4CDAD}" srcOrd="4" destOrd="0" presId="urn:microsoft.com/office/officeart/2005/8/layout/vList2"/>
    <dgm:cxn modelId="{39CD8724-2163-476C-9A7A-F9E33CEDBC4B}" type="presParOf" srcId="{A39781EB-AFFF-4267-84B6-37DC8FD4A386}" destId="{4B55E46F-44E6-45F9-AD08-A84C6D988CBB}" srcOrd="5" destOrd="0" presId="urn:microsoft.com/office/officeart/2005/8/layout/vList2"/>
    <dgm:cxn modelId="{909FE976-0525-420C-8435-E35FCA563026}" type="presParOf" srcId="{A39781EB-AFFF-4267-84B6-37DC8FD4A386}" destId="{A63C6A78-DC3D-43E4-B633-852C931F51B9}" srcOrd="6" destOrd="0" presId="urn:microsoft.com/office/officeart/2005/8/layout/vList2"/>
    <dgm:cxn modelId="{B0CC3673-C241-4ABB-AB60-031FFEBB6F79}" type="presParOf" srcId="{A39781EB-AFFF-4267-84B6-37DC8FD4A386}" destId="{B9325EC9-CE65-4A73-8E0D-E43D3440CA64}" srcOrd="7" destOrd="0" presId="urn:microsoft.com/office/officeart/2005/8/layout/vList2"/>
    <dgm:cxn modelId="{7784FD11-EE87-4E06-AFCF-16F24AB69767}" type="presParOf" srcId="{A39781EB-AFFF-4267-84B6-37DC8FD4A386}" destId="{54C12D40-48DF-425A-A260-38ADE998BC92}" srcOrd="8" destOrd="0" presId="urn:microsoft.com/office/officeart/2005/8/layout/vList2"/>
    <dgm:cxn modelId="{CF685712-D078-4C78-8562-CC526A07F36B}" type="presParOf" srcId="{A39781EB-AFFF-4267-84B6-37DC8FD4A386}" destId="{10277B80-0A9D-4169-B16E-4F4F92C3B270}" srcOrd="9" destOrd="0" presId="urn:microsoft.com/office/officeart/2005/8/layout/vList2"/>
    <dgm:cxn modelId="{1C75A3FC-715C-46D6-BEE8-8A0324E718E8}" type="presParOf" srcId="{A39781EB-AFFF-4267-84B6-37DC8FD4A386}" destId="{409240B8-EFF1-4CA4-B7DD-B3FBB92C45B6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2603B1E-64ED-494C-B3DE-B5C833A745DE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E97473D7-0FD5-48F3-BCBA-89B935443B2B}">
      <dgm:prSet custT="1"/>
      <dgm:spPr/>
      <dgm:t>
        <a:bodyPr/>
        <a:lstStyle/>
        <a:p>
          <a:r>
            <a:rPr lang="tr-TR" sz="1800" dirty="0">
              <a:latin typeface="Century Gothic"/>
            </a:rPr>
            <a:t>►</a:t>
          </a:r>
          <a:r>
            <a:rPr lang="tr-TR" sz="1800" dirty="0">
              <a:latin typeface="Comic Sans MS" pitchFamily="66" charset="0"/>
            </a:rPr>
            <a:t>Halkla ilişkiler, halkı aydınlatmak ve onlara çalışmaları benimsetmek,</a:t>
          </a:r>
        </a:p>
      </dgm:t>
    </dgm:pt>
    <dgm:pt modelId="{2A5CD8B3-2768-4A2B-8CD1-5AFD94E1F20C}" type="parTrans" cxnId="{28EB4A2D-5999-4A1E-B8E4-837E4D3E29FD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F49B839D-34CD-495E-8A96-773108443D69}" type="sibTrans" cxnId="{28EB4A2D-5999-4A1E-B8E4-837E4D3E29FD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2CD03D5B-DEAC-4156-8FF0-A27F6B177A80}">
      <dgm:prSet custT="1"/>
      <dgm:spPr/>
      <dgm:t>
        <a:bodyPr/>
        <a:lstStyle/>
        <a:p>
          <a:r>
            <a:rPr lang="tr-TR" sz="1800" dirty="0">
              <a:latin typeface="Century Gothic"/>
            </a:rPr>
            <a:t>►</a:t>
          </a:r>
          <a:r>
            <a:rPr lang="tr-TR" sz="1800" dirty="0">
              <a:latin typeface="Comic Sans MS" pitchFamily="66" charset="0"/>
            </a:rPr>
            <a:t>Halkta yönetime karşı olumlu davranışlar geliştirmek,</a:t>
          </a:r>
        </a:p>
      </dgm:t>
    </dgm:pt>
    <dgm:pt modelId="{B70F483D-85C4-4733-9071-3F5DE9D2ED7C}" type="parTrans" cxnId="{29127CE3-0847-4E12-B994-764AF38C8519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7C65EE11-06C8-4AAC-949A-B79451102BFC}" type="sibTrans" cxnId="{29127CE3-0847-4E12-B994-764AF38C8519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2D65F884-82FD-4C59-AF01-2DE239E71541}">
      <dgm:prSet custT="1"/>
      <dgm:spPr/>
      <dgm:t>
        <a:bodyPr/>
        <a:lstStyle/>
        <a:p>
          <a:r>
            <a:rPr lang="tr-TR" sz="1800" dirty="0">
              <a:latin typeface="Century Gothic"/>
            </a:rPr>
            <a:t>►</a:t>
          </a:r>
          <a:r>
            <a:rPr lang="tr-TR" sz="1800" dirty="0">
              <a:latin typeface="Comic Sans MS" pitchFamily="66" charset="0"/>
            </a:rPr>
            <a:t>Halkın yönetimle ilişkilerinde işlerini kolaylaştırmak (danışma, bilgi verme gibi),</a:t>
          </a:r>
        </a:p>
      </dgm:t>
    </dgm:pt>
    <dgm:pt modelId="{705F1359-2E81-46D0-8567-687DB4EC57E8}" type="parTrans" cxnId="{996162E2-C58B-4F19-A0A6-02C182895F33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A0390BCA-8A51-4125-B2DD-58B3CC13B0CC}" type="sibTrans" cxnId="{996162E2-C58B-4F19-A0A6-02C182895F33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2A65656F-B1F8-4172-9E3C-4A40ED36C51D}">
      <dgm:prSet custT="1"/>
      <dgm:spPr/>
      <dgm:t>
        <a:bodyPr/>
        <a:lstStyle/>
        <a:p>
          <a:r>
            <a:rPr lang="tr-TR" sz="1800" dirty="0">
              <a:latin typeface="Century Gothic"/>
            </a:rPr>
            <a:t>►</a:t>
          </a:r>
          <a:r>
            <a:rPr lang="tr-TR" sz="1800" dirty="0">
              <a:latin typeface="Comic Sans MS" pitchFamily="66" charset="0"/>
            </a:rPr>
            <a:t>İsabetli karar alabilmek için halktan bilgi almak,</a:t>
          </a:r>
        </a:p>
      </dgm:t>
    </dgm:pt>
    <dgm:pt modelId="{9294B2BF-5FB3-4093-B1E4-9C6F6DCEC25C}" type="parTrans" cxnId="{1A5C7AB2-5519-4BF0-A560-3A16806C987B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812FD553-0DE0-4DA8-86BB-94260E93F2FB}" type="sibTrans" cxnId="{1A5C7AB2-5519-4BF0-A560-3A16806C987B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6ED95F78-EED2-485B-B924-9491B8538FAE}">
      <dgm:prSet custT="1"/>
      <dgm:spPr/>
      <dgm:t>
        <a:bodyPr/>
        <a:lstStyle/>
        <a:p>
          <a:r>
            <a:rPr lang="tr-TR" sz="1800" dirty="0">
              <a:latin typeface="Century Gothic"/>
            </a:rPr>
            <a:t>►</a:t>
          </a:r>
          <a:r>
            <a:rPr lang="tr-TR" sz="1800" dirty="0">
              <a:latin typeface="Comic Sans MS" pitchFamily="66" charset="0"/>
            </a:rPr>
            <a:t>Kanun ve kurallara uyulmasını sağlamak için bunlar hakkında halka ayrıntılı ve aydınlatıcı bilgi vermek (Trafik kuralları, yasaklar v.s.),</a:t>
          </a:r>
        </a:p>
      </dgm:t>
    </dgm:pt>
    <dgm:pt modelId="{65454D54-33A9-4FDE-9903-4C3E6F2AD593}" type="parTrans" cxnId="{83120327-1CB6-4015-A718-405AFA6BD736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3BDF913B-5030-4D1E-BF56-A8D6232540EB}" type="sibTrans" cxnId="{83120327-1CB6-4015-A718-405AFA6BD736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DDA64594-15D3-454D-B5E7-7C97350F048F}">
      <dgm:prSet custT="1"/>
      <dgm:spPr/>
      <dgm:t>
        <a:bodyPr/>
        <a:lstStyle/>
        <a:p>
          <a:r>
            <a:rPr lang="tr-TR" sz="1800" dirty="0">
              <a:latin typeface="Century Gothic"/>
            </a:rPr>
            <a:t>►</a:t>
          </a:r>
          <a:r>
            <a:rPr lang="tr-TR" sz="1800" dirty="0">
              <a:latin typeface="Comic Sans MS" pitchFamily="66" charset="0"/>
            </a:rPr>
            <a:t>Halkla işbirliği yaparak hizmetlerin daha çabuk ve kolay görülmesini sağlamak (Okul, hastane yapımı, okul-aile birliği toplantıları gibi),</a:t>
          </a:r>
        </a:p>
      </dgm:t>
    </dgm:pt>
    <dgm:pt modelId="{528635E3-4837-4909-BBAD-CB200006055D}" type="parTrans" cxnId="{11BB39CA-44B1-46D4-9877-45052140AFB4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A469E49E-3C79-4B7F-8127-6CEDA858A26B}" type="sibTrans" cxnId="{11BB39CA-44B1-46D4-9877-45052140AFB4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B5836B95-E33D-4A9B-BBA0-E48D647B10A7}">
      <dgm:prSet custT="1"/>
      <dgm:spPr/>
      <dgm:t>
        <a:bodyPr/>
        <a:lstStyle/>
        <a:p>
          <a:r>
            <a:rPr lang="tr-TR" sz="1800" dirty="0">
              <a:latin typeface="Century Gothic"/>
            </a:rPr>
            <a:t>►</a:t>
          </a:r>
          <a:r>
            <a:rPr lang="tr-TR" sz="1800" dirty="0">
              <a:latin typeface="Comic Sans MS" pitchFamily="66" charset="0"/>
            </a:rPr>
            <a:t>Halkın dilek, istek, öneri, şikayetlerini göz önünde bulundurarak yasa ve tüzük hazırlamak, aksaklıkların giderilmesi için çalışmak,</a:t>
          </a:r>
        </a:p>
      </dgm:t>
    </dgm:pt>
    <dgm:pt modelId="{A9CFD4AC-1EE8-47A2-85CB-04EB0FD11F34}" type="parTrans" cxnId="{5C5D6AC2-7211-45C7-A836-C21FC6868F46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99E027EF-E54B-416A-9105-6E79253ED8AC}" type="sibTrans" cxnId="{5C5D6AC2-7211-45C7-A836-C21FC6868F46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1C89BB35-CEFF-4A9D-B003-7CC1A4D1CFB3}">
      <dgm:prSet custT="1"/>
      <dgm:spPr/>
      <dgm:t>
        <a:bodyPr/>
        <a:lstStyle/>
        <a:p>
          <a:r>
            <a:rPr lang="tr-TR" sz="1800" dirty="0">
              <a:latin typeface="Century Gothic"/>
            </a:rPr>
            <a:t>►</a:t>
          </a:r>
          <a:r>
            <a:rPr lang="tr-TR" sz="1800" dirty="0">
              <a:latin typeface="Comic Sans MS" pitchFamily="66" charset="0"/>
            </a:rPr>
            <a:t>Nihai amaç; özel ve kamu yararına cevap vermeye çalışarak herkesin kişiliğine saygı duyarak sosyal sorumluluk duygusu yaratmaktır.</a:t>
          </a:r>
        </a:p>
      </dgm:t>
    </dgm:pt>
    <dgm:pt modelId="{E1580BDA-3402-4286-83C6-140BA03C5223}" type="parTrans" cxnId="{9189BC91-9D14-40B6-B285-216DA7397D5D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FD6A510C-C7C2-4AB8-A749-952700CFDC24}" type="sibTrans" cxnId="{9189BC91-9D14-40B6-B285-216DA7397D5D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565931EB-ABAB-4EEE-91CA-227E104077F7}" type="pres">
      <dgm:prSet presAssocID="{12603B1E-64ED-494C-B3DE-B5C833A745DE}" presName="linear" presStyleCnt="0">
        <dgm:presLayoutVars>
          <dgm:animLvl val="lvl"/>
          <dgm:resizeHandles val="exact"/>
        </dgm:presLayoutVars>
      </dgm:prSet>
      <dgm:spPr/>
    </dgm:pt>
    <dgm:pt modelId="{EDDABB12-5F20-4F0F-B82B-20A408A45DFE}" type="pres">
      <dgm:prSet presAssocID="{E97473D7-0FD5-48F3-BCBA-89B935443B2B}" presName="parentText" presStyleLbl="node1" presStyleIdx="0" presStyleCnt="8" custLinFactY="-17657" custLinFactNeighborY="-100000">
        <dgm:presLayoutVars>
          <dgm:chMax val="0"/>
          <dgm:bulletEnabled val="1"/>
        </dgm:presLayoutVars>
      </dgm:prSet>
      <dgm:spPr/>
    </dgm:pt>
    <dgm:pt modelId="{ED968CE8-CD84-4D1A-A7D5-C8D4F7D315F5}" type="pres">
      <dgm:prSet presAssocID="{F49B839D-34CD-495E-8A96-773108443D69}" presName="spacer" presStyleCnt="0"/>
      <dgm:spPr/>
    </dgm:pt>
    <dgm:pt modelId="{778339F2-342B-4F69-8A9D-195AA7CF019F}" type="pres">
      <dgm:prSet presAssocID="{2CD03D5B-DEAC-4156-8FF0-A27F6B177A80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78F929C2-8103-4D21-807B-B1EC907CC2A1}" type="pres">
      <dgm:prSet presAssocID="{7C65EE11-06C8-4AAC-949A-B79451102BFC}" presName="spacer" presStyleCnt="0"/>
      <dgm:spPr/>
    </dgm:pt>
    <dgm:pt modelId="{966FDD25-970E-415F-8DD2-141B89BD2116}" type="pres">
      <dgm:prSet presAssocID="{2D65F884-82FD-4C59-AF01-2DE239E71541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92EA906A-4D77-4581-A265-0EF6B18F2062}" type="pres">
      <dgm:prSet presAssocID="{A0390BCA-8A51-4125-B2DD-58B3CC13B0CC}" presName="spacer" presStyleCnt="0"/>
      <dgm:spPr/>
    </dgm:pt>
    <dgm:pt modelId="{472D8E1A-C822-416D-B926-28FC3ABC00D1}" type="pres">
      <dgm:prSet presAssocID="{2A65656F-B1F8-4172-9E3C-4A40ED36C51D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CB5BC3C3-64C9-4451-9672-A90F9C2D4DAC}" type="pres">
      <dgm:prSet presAssocID="{812FD553-0DE0-4DA8-86BB-94260E93F2FB}" presName="spacer" presStyleCnt="0"/>
      <dgm:spPr/>
    </dgm:pt>
    <dgm:pt modelId="{D7745BD0-1790-479E-8181-4F24D1F214FA}" type="pres">
      <dgm:prSet presAssocID="{6ED95F78-EED2-485B-B924-9491B8538FAE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8E727E3A-CAC7-4AD8-8427-F2554863E076}" type="pres">
      <dgm:prSet presAssocID="{3BDF913B-5030-4D1E-BF56-A8D6232540EB}" presName="spacer" presStyleCnt="0"/>
      <dgm:spPr/>
    </dgm:pt>
    <dgm:pt modelId="{EB8DF9BC-3B61-4726-AE1A-CFA56B02416E}" type="pres">
      <dgm:prSet presAssocID="{DDA64594-15D3-454D-B5E7-7C97350F048F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7967C9C2-BEBF-4B35-90FB-2117674B388C}" type="pres">
      <dgm:prSet presAssocID="{A469E49E-3C79-4B7F-8127-6CEDA858A26B}" presName="spacer" presStyleCnt="0"/>
      <dgm:spPr/>
    </dgm:pt>
    <dgm:pt modelId="{90CCA7CD-9BBF-405B-83FD-555837260F0B}" type="pres">
      <dgm:prSet presAssocID="{B5836B95-E33D-4A9B-BBA0-E48D647B10A7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52FB0883-6D69-49BF-9E21-135FAF0F6D3C}" type="pres">
      <dgm:prSet presAssocID="{99E027EF-E54B-416A-9105-6E79253ED8AC}" presName="spacer" presStyleCnt="0"/>
      <dgm:spPr/>
    </dgm:pt>
    <dgm:pt modelId="{2971F0DF-AF4C-4A58-B337-AF9B6CC491C5}" type="pres">
      <dgm:prSet presAssocID="{1C89BB35-CEFF-4A9D-B003-7CC1A4D1CFB3}" presName="parentText" presStyleLbl="node1" presStyleIdx="7" presStyleCnt="8" custLinFactY="24762" custLinFactNeighborY="100000">
        <dgm:presLayoutVars>
          <dgm:chMax val="0"/>
          <dgm:bulletEnabled val="1"/>
        </dgm:presLayoutVars>
      </dgm:prSet>
      <dgm:spPr/>
    </dgm:pt>
  </dgm:ptLst>
  <dgm:cxnLst>
    <dgm:cxn modelId="{AB5AF609-F4E0-46C9-8252-B4248E701E31}" type="presOf" srcId="{E97473D7-0FD5-48F3-BCBA-89B935443B2B}" destId="{EDDABB12-5F20-4F0F-B82B-20A408A45DFE}" srcOrd="0" destOrd="0" presId="urn:microsoft.com/office/officeart/2005/8/layout/vList2"/>
    <dgm:cxn modelId="{8F8A3825-603F-4BC1-8FDE-493460F0B968}" type="presOf" srcId="{2A65656F-B1F8-4172-9E3C-4A40ED36C51D}" destId="{472D8E1A-C822-416D-B926-28FC3ABC00D1}" srcOrd="0" destOrd="0" presId="urn:microsoft.com/office/officeart/2005/8/layout/vList2"/>
    <dgm:cxn modelId="{83120327-1CB6-4015-A718-405AFA6BD736}" srcId="{12603B1E-64ED-494C-B3DE-B5C833A745DE}" destId="{6ED95F78-EED2-485B-B924-9491B8538FAE}" srcOrd="4" destOrd="0" parTransId="{65454D54-33A9-4FDE-9903-4C3E6F2AD593}" sibTransId="{3BDF913B-5030-4D1E-BF56-A8D6232540EB}"/>
    <dgm:cxn modelId="{28EB4A2D-5999-4A1E-B8E4-837E4D3E29FD}" srcId="{12603B1E-64ED-494C-B3DE-B5C833A745DE}" destId="{E97473D7-0FD5-48F3-BCBA-89B935443B2B}" srcOrd="0" destOrd="0" parTransId="{2A5CD8B3-2768-4A2B-8CD1-5AFD94E1F20C}" sibTransId="{F49B839D-34CD-495E-8A96-773108443D69}"/>
    <dgm:cxn modelId="{AEFA5D65-2AA2-4442-8638-0606D4320C15}" type="presOf" srcId="{1C89BB35-CEFF-4A9D-B003-7CC1A4D1CFB3}" destId="{2971F0DF-AF4C-4A58-B337-AF9B6CC491C5}" srcOrd="0" destOrd="0" presId="urn:microsoft.com/office/officeart/2005/8/layout/vList2"/>
    <dgm:cxn modelId="{C4A47A78-0572-4F44-9EAB-C939B5FF21C5}" type="presOf" srcId="{12603B1E-64ED-494C-B3DE-B5C833A745DE}" destId="{565931EB-ABAB-4EEE-91CA-227E104077F7}" srcOrd="0" destOrd="0" presId="urn:microsoft.com/office/officeart/2005/8/layout/vList2"/>
    <dgm:cxn modelId="{CBD38C89-F269-4612-ABE5-FB46F21A06A6}" type="presOf" srcId="{B5836B95-E33D-4A9B-BBA0-E48D647B10A7}" destId="{90CCA7CD-9BBF-405B-83FD-555837260F0B}" srcOrd="0" destOrd="0" presId="urn:microsoft.com/office/officeart/2005/8/layout/vList2"/>
    <dgm:cxn modelId="{9189BC91-9D14-40B6-B285-216DA7397D5D}" srcId="{12603B1E-64ED-494C-B3DE-B5C833A745DE}" destId="{1C89BB35-CEFF-4A9D-B003-7CC1A4D1CFB3}" srcOrd="7" destOrd="0" parTransId="{E1580BDA-3402-4286-83C6-140BA03C5223}" sibTransId="{FD6A510C-C7C2-4AB8-A749-952700CFDC24}"/>
    <dgm:cxn modelId="{3E317C92-EC81-47A6-A569-82031C496F80}" type="presOf" srcId="{2D65F884-82FD-4C59-AF01-2DE239E71541}" destId="{966FDD25-970E-415F-8DD2-141B89BD2116}" srcOrd="0" destOrd="0" presId="urn:microsoft.com/office/officeart/2005/8/layout/vList2"/>
    <dgm:cxn modelId="{1A5C7AB2-5519-4BF0-A560-3A16806C987B}" srcId="{12603B1E-64ED-494C-B3DE-B5C833A745DE}" destId="{2A65656F-B1F8-4172-9E3C-4A40ED36C51D}" srcOrd="3" destOrd="0" parTransId="{9294B2BF-5FB3-4093-B1E4-9C6F6DCEC25C}" sibTransId="{812FD553-0DE0-4DA8-86BB-94260E93F2FB}"/>
    <dgm:cxn modelId="{9EA39FBC-E5DE-4CC2-A3C1-933BADDFC271}" type="presOf" srcId="{DDA64594-15D3-454D-B5E7-7C97350F048F}" destId="{EB8DF9BC-3B61-4726-AE1A-CFA56B02416E}" srcOrd="0" destOrd="0" presId="urn:microsoft.com/office/officeart/2005/8/layout/vList2"/>
    <dgm:cxn modelId="{5C5D6AC2-7211-45C7-A836-C21FC6868F46}" srcId="{12603B1E-64ED-494C-B3DE-B5C833A745DE}" destId="{B5836B95-E33D-4A9B-BBA0-E48D647B10A7}" srcOrd="6" destOrd="0" parTransId="{A9CFD4AC-1EE8-47A2-85CB-04EB0FD11F34}" sibTransId="{99E027EF-E54B-416A-9105-6E79253ED8AC}"/>
    <dgm:cxn modelId="{11BB39CA-44B1-46D4-9877-45052140AFB4}" srcId="{12603B1E-64ED-494C-B3DE-B5C833A745DE}" destId="{DDA64594-15D3-454D-B5E7-7C97350F048F}" srcOrd="5" destOrd="0" parTransId="{528635E3-4837-4909-BBAD-CB200006055D}" sibTransId="{A469E49E-3C79-4B7F-8127-6CEDA858A26B}"/>
    <dgm:cxn modelId="{6E048EDA-1511-40B2-BCC5-4F4A892D2D78}" type="presOf" srcId="{2CD03D5B-DEAC-4156-8FF0-A27F6B177A80}" destId="{778339F2-342B-4F69-8A9D-195AA7CF019F}" srcOrd="0" destOrd="0" presId="urn:microsoft.com/office/officeart/2005/8/layout/vList2"/>
    <dgm:cxn modelId="{996162E2-C58B-4F19-A0A6-02C182895F33}" srcId="{12603B1E-64ED-494C-B3DE-B5C833A745DE}" destId="{2D65F884-82FD-4C59-AF01-2DE239E71541}" srcOrd="2" destOrd="0" parTransId="{705F1359-2E81-46D0-8567-687DB4EC57E8}" sibTransId="{A0390BCA-8A51-4125-B2DD-58B3CC13B0CC}"/>
    <dgm:cxn modelId="{29127CE3-0847-4E12-B994-764AF38C8519}" srcId="{12603B1E-64ED-494C-B3DE-B5C833A745DE}" destId="{2CD03D5B-DEAC-4156-8FF0-A27F6B177A80}" srcOrd="1" destOrd="0" parTransId="{B70F483D-85C4-4733-9071-3F5DE9D2ED7C}" sibTransId="{7C65EE11-06C8-4AAC-949A-B79451102BFC}"/>
    <dgm:cxn modelId="{097780E6-0086-45DD-B23E-900F86F4A2FE}" type="presOf" srcId="{6ED95F78-EED2-485B-B924-9491B8538FAE}" destId="{D7745BD0-1790-479E-8181-4F24D1F214FA}" srcOrd="0" destOrd="0" presId="urn:microsoft.com/office/officeart/2005/8/layout/vList2"/>
    <dgm:cxn modelId="{B8D155B1-4A71-4BAE-8619-0758EF9842C7}" type="presParOf" srcId="{565931EB-ABAB-4EEE-91CA-227E104077F7}" destId="{EDDABB12-5F20-4F0F-B82B-20A408A45DFE}" srcOrd="0" destOrd="0" presId="urn:microsoft.com/office/officeart/2005/8/layout/vList2"/>
    <dgm:cxn modelId="{DDC515FA-34C8-4A66-9FBF-048ECBF59583}" type="presParOf" srcId="{565931EB-ABAB-4EEE-91CA-227E104077F7}" destId="{ED968CE8-CD84-4D1A-A7D5-C8D4F7D315F5}" srcOrd="1" destOrd="0" presId="urn:microsoft.com/office/officeart/2005/8/layout/vList2"/>
    <dgm:cxn modelId="{75FC194D-C3E7-4DE7-AAAC-D45FA11AB1D7}" type="presParOf" srcId="{565931EB-ABAB-4EEE-91CA-227E104077F7}" destId="{778339F2-342B-4F69-8A9D-195AA7CF019F}" srcOrd="2" destOrd="0" presId="urn:microsoft.com/office/officeart/2005/8/layout/vList2"/>
    <dgm:cxn modelId="{0E7772D0-6BD8-471A-9934-508A60BA496A}" type="presParOf" srcId="{565931EB-ABAB-4EEE-91CA-227E104077F7}" destId="{78F929C2-8103-4D21-807B-B1EC907CC2A1}" srcOrd="3" destOrd="0" presId="urn:microsoft.com/office/officeart/2005/8/layout/vList2"/>
    <dgm:cxn modelId="{902CDAB1-9116-421F-8194-156DAD1A7546}" type="presParOf" srcId="{565931EB-ABAB-4EEE-91CA-227E104077F7}" destId="{966FDD25-970E-415F-8DD2-141B89BD2116}" srcOrd="4" destOrd="0" presId="urn:microsoft.com/office/officeart/2005/8/layout/vList2"/>
    <dgm:cxn modelId="{18313145-241C-4294-902A-3809834DF584}" type="presParOf" srcId="{565931EB-ABAB-4EEE-91CA-227E104077F7}" destId="{92EA906A-4D77-4581-A265-0EF6B18F2062}" srcOrd="5" destOrd="0" presId="urn:microsoft.com/office/officeart/2005/8/layout/vList2"/>
    <dgm:cxn modelId="{1EB06706-5CEF-41C5-9EF5-10E52DC8577B}" type="presParOf" srcId="{565931EB-ABAB-4EEE-91CA-227E104077F7}" destId="{472D8E1A-C822-416D-B926-28FC3ABC00D1}" srcOrd="6" destOrd="0" presId="urn:microsoft.com/office/officeart/2005/8/layout/vList2"/>
    <dgm:cxn modelId="{43A4F346-A7E2-4845-925A-82E1F234D5F4}" type="presParOf" srcId="{565931EB-ABAB-4EEE-91CA-227E104077F7}" destId="{CB5BC3C3-64C9-4451-9672-A90F9C2D4DAC}" srcOrd="7" destOrd="0" presId="urn:microsoft.com/office/officeart/2005/8/layout/vList2"/>
    <dgm:cxn modelId="{F3A9A0EC-9ECA-4103-90C9-421AC2E2E404}" type="presParOf" srcId="{565931EB-ABAB-4EEE-91CA-227E104077F7}" destId="{D7745BD0-1790-479E-8181-4F24D1F214FA}" srcOrd="8" destOrd="0" presId="urn:microsoft.com/office/officeart/2005/8/layout/vList2"/>
    <dgm:cxn modelId="{A24A9FF0-A607-4A50-8DE3-C469F5A64F98}" type="presParOf" srcId="{565931EB-ABAB-4EEE-91CA-227E104077F7}" destId="{8E727E3A-CAC7-4AD8-8427-F2554863E076}" srcOrd="9" destOrd="0" presId="urn:microsoft.com/office/officeart/2005/8/layout/vList2"/>
    <dgm:cxn modelId="{2F4E7277-145C-4477-87D0-ACBE8E4BF4B9}" type="presParOf" srcId="{565931EB-ABAB-4EEE-91CA-227E104077F7}" destId="{EB8DF9BC-3B61-4726-AE1A-CFA56B02416E}" srcOrd="10" destOrd="0" presId="urn:microsoft.com/office/officeart/2005/8/layout/vList2"/>
    <dgm:cxn modelId="{E5FBB3B8-29CC-4DE1-A7C3-7A354CC9EEC1}" type="presParOf" srcId="{565931EB-ABAB-4EEE-91CA-227E104077F7}" destId="{7967C9C2-BEBF-4B35-90FB-2117674B388C}" srcOrd="11" destOrd="0" presId="urn:microsoft.com/office/officeart/2005/8/layout/vList2"/>
    <dgm:cxn modelId="{CBEE57F4-C2D6-4EFD-9B99-2BD401A5C4E5}" type="presParOf" srcId="{565931EB-ABAB-4EEE-91CA-227E104077F7}" destId="{90CCA7CD-9BBF-405B-83FD-555837260F0B}" srcOrd="12" destOrd="0" presId="urn:microsoft.com/office/officeart/2005/8/layout/vList2"/>
    <dgm:cxn modelId="{84F48971-1F87-464A-9D68-A92F22C7BD65}" type="presParOf" srcId="{565931EB-ABAB-4EEE-91CA-227E104077F7}" destId="{52FB0883-6D69-49BF-9E21-135FAF0F6D3C}" srcOrd="13" destOrd="0" presId="urn:microsoft.com/office/officeart/2005/8/layout/vList2"/>
    <dgm:cxn modelId="{FE66DE9F-9EDE-446C-84EF-A4FE87C26D6E}" type="presParOf" srcId="{565931EB-ABAB-4EEE-91CA-227E104077F7}" destId="{2971F0DF-AF4C-4A58-B337-AF9B6CC491C5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F2B1ED7-1D3F-4FCB-995D-AAB0F73A791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4AA43C3D-B4BA-405A-A657-3C7480F7FDB2}">
      <dgm:prSet custT="1"/>
      <dgm:spPr/>
      <dgm:t>
        <a:bodyPr/>
        <a:lstStyle/>
        <a:p>
          <a:pPr algn="ctr" rtl="0"/>
          <a:r>
            <a:rPr lang="tr-TR" sz="2400" b="1" i="0" baseline="0" dirty="0">
              <a:latin typeface="Comic Sans MS" pitchFamily="66" charset="0"/>
            </a:rPr>
            <a:t>HAKLA İLİŞKİLERİN AMAÇLARI</a:t>
          </a:r>
          <a:endParaRPr lang="tr-TR" sz="2400" b="0" i="0" baseline="0" dirty="0">
            <a:latin typeface="Comic Sans MS" pitchFamily="66" charset="0"/>
          </a:endParaRPr>
        </a:p>
      </dgm:t>
    </dgm:pt>
    <dgm:pt modelId="{390FDD54-E6F3-42A8-B16D-F91C5332C1B0}" type="parTrans" cxnId="{AA082467-A207-4A91-A16A-015AAF1E6A2F}">
      <dgm:prSet/>
      <dgm:spPr/>
      <dgm:t>
        <a:bodyPr/>
        <a:lstStyle/>
        <a:p>
          <a:endParaRPr lang="tr-TR"/>
        </a:p>
      </dgm:t>
    </dgm:pt>
    <dgm:pt modelId="{69661155-1AD2-4886-90CD-861E419291C3}" type="sibTrans" cxnId="{AA082467-A207-4A91-A16A-015AAF1E6A2F}">
      <dgm:prSet/>
      <dgm:spPr/>
      <dgm:t>
        <a:bodyPr/>
        <a:lstStyle/>
        <a:p>
          <a:endParaRPr lang="tr-TR"/>
        </a:p>
      </dgm:t>
    </dgm:pt>
    <dgm:pt modelId="{5BCD187A-EFFE-4BF5-BCA8-C52112C81179}" type="pres">
      <dgm:prSet presAssocID="{DF2B1ED7-1D3F-4FCB-995D-AAB0F73A791C}" presName="linear" presStyleCnt="0">
        <dgm:presLayoutVars>
          <dgm:animLvl val="lvl"/>
          <dgm:resizeHandles val="exact"/>
        </dgm:presLayoutVars>
      </dgm:prSet>
      <dgm:spPr/>
    </dgm:pt>
    <dgm:pt modelId="{A49A8F38-E9DC-4ECE-BDB0-A41E409CF8EE}" type="pres">
      <dgm:prSet presAssocID="{4AA43C3D-B4BA-405A-A657-3C7480F7FDB2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A082467-A207-4A91-A16A-015AAF1E6A2F}" srcId="{DF2B1ED7-1D3F-4FCB-995D-AAB0F73A791C}" destId="{4AA43C3D-B4BA-405A-A657-3C7480F7FDB2}" srcOrd="0" destOrd="0" parTransId="{390FDD54-E6F3-42A8-B16D-F91C5332C1B0}" sibTransId="{69661155-1AD2-4886-90CD-861E419291C3}"/>
    <dgm:cxn modelId="{867DD284-4042-4C28-BB55-D3B785E1D813}" type="presOf" srcId="{DF2B1ED7-1D3F-4FCB-995D-AAB0F73A791C}" destId="{5BCD187A-EFFE-4BF5-BCA8-C52112C81179}" srcOrd="0" destOrd="0" presId="urn:microsoft.com/office/officeart/2005/8/layout/vList2"/>
    <dgm:cxn modelId="{BE0D238F-0B5A-4C93-AD81-75AA35FB157E}" type="presOf" srcId="{4AA43C3D-B4BA-405A-A657-3C7480F7FDB2}" destId="{A49A8F38-E9DC-4ECE-BDB0-A41E409CF8EE}" srcOrd="0" destOrd="0" presId="urn:microsoft.com/office/officeart/2005/8/layout/vList2"/>
    <dgm:cxn modelId="{E9260273-2B98-4C5F-88CC-C59B5069987D}" type="presParOf" srcId="{5BCD187A-EFFE-4BF5-BCA8-C52112C81179}" destId="{A49A8F38-E9DC-4ECE-BDB0-A41E409CF8E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237B7B8-B95C-41ED-9625-D0318660DBC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371EDD16-2B5D-4110-8EEE-39F8868BE8EB}">
      <dgm:prSet custT="1"/>
      <dgm:spPr/>
      <dgm:t>
        <a:bodyPr/>
        <a:lstStyle/>
        <a:p>
          <a:pPr algn="ctr" rtl="0"/>
          <a:r>
            <a:rPr lang="tr-TR" sz="2800" b="1" dirty="0">
              <a:latin typeface="Comic Sans MS" pitchFamily="66" charset="0"/>
            </a:rPr>
            <a:t>HALKLA İLİŞKİLERİN İLKELERİ</a:t>
          </a:r>
          <a:endParaRPr lang="tr-TR" sz="2800" dirty="0">
            <a:latin typeface="Comic Sans MS" pitchFamily="66" charset="0"/>
          </a:endParaRPr>
        </a:p>
      </dgm:t>
    </dgm:pt>
    <dgm:pt modelId="{71006E94-E30F-4D86-9CDF-8CEA73767244}" type="parTrans" cxnId="{C7E45CB5-65C0-4905-B153-9022866066DA}">
      <dgm:prSet/>
      <dgm:spPr/>
      <dgm:t>
        <a:bodyPr/>
        <a:lstStyle/>
        <a:p>
          <a:endParaRPr lang="tr-TR"/>
        </a:p>
      </dgm:t>
    </dgm:pt>
    <dgm:pt modelId="{94C041A5-EEAF-40C5-BF2C-F77988668037}" type="sibTrans" cxnId="{C7E45CB5-65C0-4905-B153-9022866066DA}">
      <dgm:prSet/>
      <dgm:spPr/>
      <dgm:t>
        <a:bodyPr/>
        <a:lstStyle/>
        <a:p>
          <a:endParaRPr lang="tr-TR"/>
        </a:p>
      </dgm:t>
    </dgm:pt>
    <dgm:pt modelId="{F8E66775-1A87-4A48-835D-5BFDD55DE61A}" type="pres">
      <dgm:prSet presAssocID="{E237B7B8-B95C-41ED-9625-D0318660DBC2}" presName="linear" presStyleCnt="0">
        <dgm:presLayoutVars>
          <dgm:animLvl val="lvl"/>
          <dgm:resizeHandles val="exact"/>
        </dgm:presLayoutVars>
      </dgm:prSet>
      <dgm:spPr/>
    </dgm:pt>
    <dgm:pt modelId="{3B6AE4E2-D912-4FCC-A44E-0C9B0CF1BA67}" type="pres">
      <dgm:prSet presAssocID="{371EDD16-2B5D-4110-8EEE-39F8868BE8EB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96EC6A58-D570-49AC-962C-9A409D15C2D7}" type="presOf" srcId="{371EDD16-2B5D-4110-8EEE-39F8868BE8EB}" destId="{3B6AE4E2-D912-4FCC-A44E-0C9B0CF1BA67}" srcOrd="0" destOrd="0" presId="urn:microsoft.com/office/officeart/2005/8/layout/vList2"/>
    <dgm:cxn modelId="{C7E45CB5-65C0-4905-B153-9022866066DA}" srcId="{E237B7B8-B95C-41ED-9625-D0318660DBC2}" destId="{371EDD16-2B5D-4110-8EEE-39F8868BE8EB}" srcOrd="0" destOrd="0" parTransId="{71006E94-E30F-4D86-9CDF-8CEA73767244}" sibTransId="{94C041A5-EEAF-40C5-BF2C-F77988668037}"/>
    <dgm:cxn modelId="{C8B019FD-BF11-40CF-9891-9430C2152E76}" type="presOf" srcId="{E237B7B8-B95C-41ED-9625-D0318660DBC2}" destId="{F8E66775-1A87-4A48-835D-5BFDD55DE61A}" srcOrd="0" destOrd="0" presId="urn:microsoft.com/office/officeart/2005/8/layout/vList2"/>
    <dgm:cxn modelId="{7968F64E-C442-4CF5-A1FA-8746546B6BB3}" type="presParOf" srcId="{F8E66775-1A87-4A48-835D-5BFDD55DE61A}" destId="{3B6AE4E2-D912-4FCC-A44E-0C9B0CF1BA6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AD439D0-354D-4E17-9228-FBABDFD91038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77E25E1-D554-4C6D-94AA-19B521138421}">
      <dgm:prSet custT="1"/>
      <dgm:spPr/>
      <dgm:t>
        <a:bodyPr/>
        <a:lstStyle/>
        <a:p>
          <a:pPr rtl="0"/>
          <a:r>
            <a:rPr lang="tr-TR" sz="1800">
              <a:latin typeface="Century Gothic"/>
            </a:rPr>
            <a:t>►  </a:t>
          </a:r>
          <a:r>
            <a:rPr lang="tr-TR" sz="1800">
              <a:latin typeface="Comic Sans MS" pitchFamily="66" charset="0"/>
            </a:rPr>
            <a:t>İki yönlü ilişki kurmak</a:t>
          </a:r>
          <a:endParaRPr lang="tr-TR" sz="1800" dirty="0">
            <a:latin typeface="Comic Sans MS" pitchFamily="66" charset="0"/>
          </a:endParaRPr>
        </a:p>
      </dgm:t>
    </dgm:pt>
    <dgm:pt modelId="{E9A4E757-36C5-42A6-BD4D-8FC69B4CD730}" type="parTrans" cxnId="{A3431D43-6C26-40B3-A50C-2FAE15E9B0EA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979B4C85-ABBE-44F4-A236-287FF7239E56}" type="sibTrans" cxnId="{A3431D43-6C26-40B3-A50C-2FAE15E9B0EA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0959213E-5B98-4C4A-A726-400FC0FF726E}">
      <dgm:prSet custT="1"/>
      <dgm:spPr/>
      <dgm:t>
        <a:bodyPr/>
        <a:lstStyle/>
        <a:p>
          <a:pPr rtl="0"/>
          <a:r>
            <a:rPr lang="tr-TR" sz="1800">
              <a:latin typeface="Century Gothic"/>
            </a:rPr>
            <a:t>►  </a:t>
          </a:r>
          <a:r>
            <a:rPr lang="tr-TR" sz="1800">
              <a:latin typeface="Comic Sans MS" pitchFamily="66" charset="0"/>
            </a:rPr>
            <a:t>Doğru bilgi vermek</a:t>
          </a:r>
          <a:endParaRPr lang="tr-TR" sz="1800" dirty="0">
            <a:latin typeface="Comic Sans MS" pitchFamily="66" charset="0"/>
          </a:endParaRPr>
        </a:p>
      </dgm:t>
    </dgm:pt>
    <dgm:pt modelId="{A141D010-0092-4251-AFBE-CA10AFE8CAFA}" type="parTrans" cxnId="{9BF4D569-8AB1-4C7E-96DB-4BEC0AB8E972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66004CCC-4F2F-4459-AFC9-FA8F3F5F154C}" type="sibTrans" cxnId="{9BF4D569-8AB1-4C7E-96DB-4BEC0AB8E972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7C063179-5CD9-4A79-A708-8531CF30568D}">
      <dgm:prSet custT="1"/>
      <dgm:spPr/>
      <dgm:t>
        <a:bodyPr/>
        <a:lstStyle/>
        <a:p>
          <a:pPr rtl="0"/>
          <a:r>
            <a:rPr lang="tr-TR" sz="1800">
              <a:latin typeface="Century Gothic"/>
            </a:rPr>
            <a:t>►  </a:t>
          </a:r>
          <a:r>
            <a:rPr lang="tr-TR" sz="1800">
              <a:latin typeface="Comic Sans MS" pitchFamily="66" charset="0"/>
            </a:rPr>
            <a:t>İnandırıcı ve sabırlı olmak</a:t>
          </a:r>
          <a:endParaRPr lang="tr-TR" sz="1800" dirty="0">
            <a:latin typeface="Comic Sans MS" pitchFamily="66" charset="0"/>
          </a:endParaRPr>
        </a:p>
      </dgm:t>
    </dgm:pt>
    <dgm:pt modelId="{EB47B857-B75F-4690-B981-98F12A017AE8}" type="parTrans" cxnId="{5D309E86-FBEF-4B44-B682-CCDABDFA9EA1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302FE300-EC05-40E4-B5C7-E84FD5A2DE4A}" type="sibTrans" cxnId="{5D309E86-FBEF-4B44-B682-CCDABDFA9EA1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0959E0A7-9DD4-4F2A-9613-ABD3E42B517F}">
      <dgm:prSet custT="1"/>
      <dgm:spPr/>
      <dgm:t>
        <a:bodyPr/>
        <a:lstStyle/>
        <a:p>
          <a:pPr rtl="0"/>
          <a:r>
            <a:rPr lang="tr-TR" sz="1800">
              <a:latin typeface="Century Gothic"/>
            </a:rPr>
            <a:t>►  </a:t>
          </a:r>
          <a:r>
            <a:rPr lang="tr-TR" sz="1800">
              <a:latin typeface="Comic Sans MS" pitchFamily="66" charset="0"/>
            </a:rPr>
            <a:t>Dürüstlük ve sorumluluk</a:t>
          </a:r>
          <a:endParaRPr lang="tr-TR" sz="1800" dirty="0">
            <a:latin typeface="Comic Sans MS" pitchFamily="66" charset="0"/>
          </a:endParaRPr>
        </a:p>
      </dgm:t>
    </dgm:pt>
    <dgm:pt modelId="{C560A603-F985-4BE7-96D8-B1F8749A73F5}" type="parTrans" cxnId="{3D1C636F-FAED-464A-8AC8-037CEDF8DE5E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A4FD5467-F604-42CF-B44A-B19BA8404D96}" type="sibTrans" cxnId="{3D1C636F-FAED-464A-8AC8-037CEDF8DE5E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61539527-DD6D-44C7-B746-FF119032E260}">
      <dgm:prSet custT="1"/>
      <dgm:spPr/>
      <dgm:t>
        <a:bodyPr/>
        <a:lstStyle/>
        <a:p>
          <a:pPr rtl="0"/>
          <a:r>
            <a:rPr lang="tr-TR" sz="1800">
              <a:latin typeface="Century Gothic"/>
            </a:rPr>
            <a:t>►  </a:t>
          </a:r>
          <a:r>
            <a:rPr lang="tr-TR" sz="1800">
              <a:latin typeface="Comic Sans MS" pitchFamily="66" charset="0"/>
            </a:rPr>
            <a:t>Planlılık ve süreklilik</a:t>
          </a:r>
          <a:endParaRPr lang="tr-TR" sz="1800" dirty="0">
            <a:latin typeface="Comic Sans MS" pitchFamily="66" charset="0"/>
          </a:endParaRPr>
        </a:p>
      </dgm:t>
    </dgm:pt>
    <dgm:pt modelId="{308FE8B6-146A-4484-8177-A2E4C58A14D1}" type="parTrans" cxnId="{C951202E-5679-4217-AFAC-4529B4B216D9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26BB9ECD-E9D7-4C2D-B1FC-800DA4D5F314}" type="sibTrans" cxnId="{C951202E-5679-4217-AFAC-4529B4B216D9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75D43C03-1B8E-40F1-9A57-896CEFE608C5}">
      <dgm:prSet custT="1"/>
      <dgm:spPr/>
      <dgm:t>
        <a:bodyPr/>
        <a:lstStyle/>
        <a:p>
          <a:pPr rtl="0"/>
          <a:r>
            <a:rPr lang="tr-TR" sz="1800">
              <a:latin typeface="Century Gothic"/>
            </a:rPr>
            <a:t>►  </a:t>
          </a:r>
          <a:r>
            <a:rPr lang="tr-TR" sz="1800">
              <a:latin typeface="Comic Sans MS" pitchFamily="66" charset="0"/>
            </a:rPr>
            <a:t>Tanımak ve tanıtmak</a:t>
          </a:r>
          <a:endParaRPr lang="tr-TR" sz="1800" dirty="0">
            <a:latin typeface="Comic Sans MS" pitchFamily="66" charset="0"/>
          </a:endParaRPr>
        </a:p>
      </dgm:t>
    </dgm:pt>
    <dgm:pt modelId="{E523C6C4-A558-46F9-A7B2-8C9FA55D816C}" type="parTrans" cxnId="{95186B15-E372-48B8-BC85-9AABFB5E9C6B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C004A55A-3156-4605-B665-281DD776DC37}" type="sibTrans" cxnId="{95186B15-E372-48B8-BC85-9AABFB5E9C6B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0AB1CC57-6E5D-44C2-98E7-689028BCA27A}">
      <dgm:prSet custT="1"/>
      <dgm:spPr/>
      <dgm:t>
        <a:bodyPr/>
        <a:lstStyle/>
        <a:p>
          <a:pPr rtl="0"/>
          <a:r>
            <a:rPr lang="tr-TR" sz="1800">
              <a:latin typeface="Century Gothic"/>
            </a:rPr>
            <a:t>►  </a:t>
          </a:r>
          <a:r>
            <a:rPr lang="tr-TR" sz="1800">
              <a:latin typeface="Comic Sans MS" pitchFamily="66" charset="0"/>
            </a:rPr>
            <a:t>Örgüt kültürü ve imajı</a:t>
          </a:r>
          <a:endParaRPr lang="tr-TR" sz="1800" dirty="0">
            <a:latin typeface="Comic Sans MS" pitchFamily="66" charset="0"/>
          </a:endParaRPr>
        </a:p>
      </dgm:t>
    </dgm:pt>
    <dgm:pt modelId="{9164277F-141D-4309-A245-6079D2B83E77}" type="parTrans" cxnId="{0D602E2A-0F13-42C1-8217-F9904BBDB759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B9E22169-265B-4E27-ADD0-8A31A5C9D4FA}" type="sibTrans" cxnId="{0D602E2A-0F13-42C1-8217-F9904BBDB759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0CA8B847-DAB3-4C6A-8716-3B4F764A879C}">
      <dgm:prSet custT="1"/>
      <dgm:spPr/>
      <dgm:t>
        <a:bodyPr/>
        <a:lstStyle/>
        <a:p>
          <a:pPr rtl="0"/>
          <a:r>
            <a:rPr lang="tr-TR" sz="1800">
              <a:latin typeface="Century Gothic"/>
            </a:rPr>
            <a:t>►  </a:t>
          </a:r>
          <a:r>
            <a:rPr lang="tr-TR" sz="1800">
              <a:latin typeface="Comic Sans MS" pitchFamily="66" charset="0"/>
            </a:rPr>
            <a:t>Bütçe ve personel</a:t>
          </a:r>
          <a:endParaRPr lang="tr-TR" sz="1800" dirty="0">
            <a:latin typeface="Comic Sans MS" pitchFamily="66" charset="0"/>
          </a:endParaRPr>
        </a:p>
      </dgm:t>
    </dgm:pt>
    <dgm:pt modelId="{02B79B67-C532-4492-BD94-B09E0E2ED156}" type="parTrans" cxnId="{FF4BC84C-589E-404D-8E57-50AF6B4520DA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80ACAD5D-13BE-4055-85BA-FE55A162A239}" type="sibTrans" cxnId="{FF4BC84C-589E-404D-8E57-50AF6B4520DA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48260512-EC23-4F8F-AC00-F3AD54CF35CB}">
      <dgm:prSet custT="1"/>
      <dgm:spPr/>
      <dgm:t>
        <a:bodyPr/>
        <a:lstStyle/>
        <a:p>
          <a:pPr rtl="0"/>
          <a:r>
            <a:rPr lang="tr-TR" sz="1800">
              <a:latin typeface="Century Gothic"/>
            </a:rPr>
            <a:t>►  </a:t>
          </a:r>
          <a:r>
            <a:rPr lang="tr-TR" sz="1800">
              <a:latin typeface="Comic Sans MS" pitchFamily="66" charset="0"/>
            </a:rPr>
            <a:t>Yaygın sorumluluk</a:t>
          </a:r>
          <a:endParaRPr lang="tr-TR" sz="1800" dirty="0">
            <a:latin typeface="Comic Sans MS" pitchFamily="66" charset="0"/>
          </a:endParaRPr>
        </a:p>
      </dgm:t>
    </dgm:pt>
    <dgm:pt modelId="{BE8F431D-5CC6-495D-A616-5AF654B51F24}" type="parTrans" cxnId="{113E1F8A-1DD3-49B7-AB57-B88036A5308C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4619C2CA-7571-4598-87BF-27E8F5C5EA96}" type="sibTrans" cxnId="{113E1F8A-1DD3-49B7-AB57-B88036A5308C}">
      <dgm:prSet/>
      <dgm:spPr/>
      <dgm:t>
        <a:bodyPr/>
        <a:lstStyle/>
        <a:p>
          <a:endParaRPr lang="tr-TR" sz="1800">
            <a:solidFill>
              <a:schemeClr val="tx1"/>
            </a:solidFill>
            <a:latin typeface="Comic Sans MS" pitchFamily="66" charset="0"/>
          </a:endParaRPr>
        </a:p>
      </dgm:t>
    </dgm:pt>
    <dgm:pt modelId="{0D0AAC13-A98A-49F0-B8AD-EA768DE1F01F}" type="pres">
      <dgm:prSet presAssocID="{2AD439D0-354D-4E17-9228-FBABDFD91038}" presName="linear" presStyleCnt="0">
        <dgm:presLayoutVars>
          <dgm:animLvl val="lvl"/>
          <dgm:resizeHandles val="exact"/>
        </dgm:presLayoutVars>
      </dgm:prSet>
      <dgm:spPr/>
    </dgm:pt>
    <dgm:pt modelId="{2E08602B-22B8-44AE-8B37-8420D1EB769C}" type="pres">
      <dgm:prSet presAssocID="{177E25E1-D554-4C6D-94AA-19B521138421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8001FB76-3EFC-430D-82A8-7B5898B678A2}" type="pres">
      <dgm:prSet presAssocID="{979B4C85-ABBE-44F4-A236-287FF7239E56}" presName="spacer" presStyleCnt="0"/>
      <dgm:spPr/>
    </dgm:pt>
    <dgm:pt modelId="{1E270C8A-8AB9-4362-9CBD-145A89B69403}" type="pres">
      <dgm:prSet presAssocID="{0959213E-5B98-4C4A-A726-400FC0FF726E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8B6416F6-402D-4C87-95FA-E17EFF9BCA00}" type="pres">
      <dgm:prSet presAssocID="{66004CCC-4F2F-4459-AFC9-FA8F3F5F154C}" presName="spacer" presStyleCnt="0"/>
      <dgm:spPr/>
    </dgm:pt>
    <dgm:pt modelId="{84FCAAEB-8AF5-4E9A-BFBC-A20B3355D3B8}" type="pres">
      <dgm:prSet presAssocID="{7C063179-5CD9-4A79-A708-8531CF30568D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4EEEAF56-F1B2-4009-8A9D-BE05D3A47DFF}" type="pres">
      <dgm:prSet presAssocID="{302FE300-EC05-40E4-B5C7-E84FD5A2DE4A}" presName="spacer" presStyleCnt="0"/>
      <dgm:spPr/>
    </dgm:pt>
    <dgm:pt modelId="{BD4D3156-7A4C-4C37-8BCA-622AB49FA370}" type="pres">
      <dgm:prSet presAssocID="{0959E0A7-9DD4-4F2A-9613-ABD3E42B517F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6C6D0A31-A36C-48BF-9D23-1EAE28C2ECF4}" type="pres">
      <dgm:prSet presAssocID="{A4FD5467-F604-42CF-B44A-B19BA8404D96}" presName="spacer" presStyleCnt="0"/>
      <dgm:spPr/>
    </dgm:pt>
    <dgm:pt modelId="{2FAD9CA3-978F-4675-BFD3-0F34BC63A7DB}" type="pres">
      <dgm:prSet presAssocID="{61539527-DD6D-44C7-B746-FF119032E260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883D3BA9-E089-4681-84A9-5F3D580A6069}" type="pres">
      <dgm:prSet presAssocID="{26BB9ECD-E9D7-4C2D-B1FC-800DA4D5F314}" presName="spacer" presStyleCnt="0"/>
      <dgm:spPr/>
    </dgm:pt>
    <dgm:pt modelId="{63AC9AC5-F6B6-4B6E-9C95-86B51CA189DB}" type="pres">
      <dgm:prSet presAssocID="{75D43C03-1B8E-40F1-9A57-896CEFE608C5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DD634E1A-7C2D-4591-8BCE-ACA4219D923C}" type="pres">
      <dgm:prSet presAssocID="{C004A55A-3156-4605-B665-281DD776DC37}" presName="spacer" presStyleCnt="0"/>
      <dgm:spPr/>
    </dgm:pt>
    <dgm:pt modelId="{1FCD09ED-202F-452B-807D-C4CE5F74C6FD}" type="pres">
      <dgm:prSet presAssocID="{0AB1CC57-6E5D-44C2-98E7-689028BCA27A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DD1DE56B-DCD2-49C4-8876-C5FD7EA11CEF}" type="pres">
      <dgm:prSet presAssocID="{B9E22169-265B-4E27-ADD0-8A31A5C9D4FA}" presName="spacer" presStyleCnt="0"/>
      <dgm:spPr/>
    </dgm:pt>
    <dgm:pt modelId="{2DE87906-C70E-4ACC-BD64-E6CDE7E85F7F}" type="pres">
      <dgm:prSet presAssocID="{0CA8B847-DAB3-4C6A-8716-3B4F764A879C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65AD2210-0F72-47DF-AFFA-DB3C397F5591}" type="pres">
      <dgm:prSet presAssocID="{80ACAD5D-13BE-4055-85BA-FE55A162A239}" presName="spacer" presStyleCnt="0"/>
      <dgm:spPr/>
    </dgm:pt>
    <dgm:pt modelId="{EDAAABF1-5B58-43EB-9512-0ECC2A5146D9}" type="pres">
      <dgm:prSet presAssocID="{48260512-EC23-4F8F-AC00-F3AD54CF35CB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95186B15-E372-48B8-BC85-9AABFB5E9C6B}" srcId="{2AD439D0-354D-4E17-9228-FBABDFD91038}" destId="{75D43C03-1B8E-40F1-9A57-896CEFE608C5}" srcOrd="5" destOrd="0" parTransId="{E523C6C4-A558-46F9-A7B2-8C9FA55D816C}" sibTransId="{C004A55A-3156-4605-B665-281DD776DC37}"/>
    <dgm:cxn modelId="{0D602E2A-0F13-42C1-8217-F9904BBDB759}" srcId="{2AD439D0-354D-4E17-9228-FBABDFD91038}" destId="{0AB1CC57-6E5D-44C2-98E7-689028BCA27A}" srcOrd="6" destOrd="0" parTransId="{9164277F-141D-4309-A245-6079D2B83E77}" sibTransId="{B9E22169-265B-4E27-ADD0-8A31A5C9D4FA}"/>
    <dgm:cxn modelId="{12D66D2D-C2A0-4E01-9924-0AF7DA176F4B}" type="presOf" srcId="{75D43C03-1B8E-40F1-9A57-896CEFE608C5}" destId="{63AC9AC5-F6B6-4B6E-9C95-86B51CA189DB}" srcOrd="0" destOrd="0" presId="urn:microsoft.com/office/officeart/2005/8/layout/vList2"/>
    <dgm:cxn modelId="{C951202E-5679-4217-AFAC-4529B4B216D9}" srcId="{2AD439D0-354D-4E17-9228-FBABDFD91038}" destId="{61539527-DD6D-44C7-B746-FF119032E260}" srcOrd="4" destOrd="0" parTransId="{308FE8B6-146A-4484-8177-A2E4C58A14D1}" sibTransId="{26BB9ECD-E9D7-4C2D-B1FC-800DA4D5F314}"/>
    <dgm:cxn modelId="{03E3523A-45C7-4C08-AA9D-CC55009EFFCD}" type="presOf" srcId="{0959E0A7-9DD4-4F2A-9613-ABD3E42B517F}" destId="{BD4D3156-7A4C-4C37-8BCA-622AB49FA370}" srcOrd="0" destOrd="0" presId="urn:microsoft.com/office/officeart/2005/8/layout/vList2"/>
    <dgm:cxn modelId="{0B39223B-8962-4D4B-AB49-DA3F88F5DA7D}" type="presOf" srcId="{0AB1CC57-6E5D-44C2-98E7-689028BCA27A}" destId="{1FCD09ED-202F-452B-807D-C4CE5F74C6FD}" srcOrd="0" destOrd="0" presId="urn:microsoft.com/office/officeart/2005/8/layout/vList2"/>
    <dgm:cxn modelId="{A3431D43-6C26-40B3-A50C-2FAE15E9B0EA}" srcId="{2AD439D0-354D-4E17-9228-FBABDFD91038}" destId="{177E25E1-D554-4C6D-94AA-19B521138421}" srcOrd="0" destOrd="0" parTransId="{E9A4E757-36C5-42A6-BD4D-8FC69B4CD730}" sibTransId="{979B4C85-ABBE-44F4-A236-287FF7239E56}"/>
    <dgm:cxn modelId="{9BF4D569-8AB1-4C7E-96DB-4BEC0AB8E972}" srcId="{2AD439D0-354D-4E17-9228-FBABDFD91038}" destId="{0959213E-5B98-4C4A-A726-400FC0FF726E}" srcOrd="1" destOrd="0" parTransId="{A141D010-0092-4251-AFBE-CA10AFE8CAFA}" sibTransId="{66004CCC-4F2F-4459-AFC9-FA8F3F5F154C}"/>
    <dgm:cxn modelId="{98F9E96A-9144-49DD-96CA-0C9BD2832B45}" type="presOf" srcId="{0CA8B847-DAB3-4C6A-8716-3B4F764A879C}" destId="{2DE87906-C70E-4ACC-BD64-E6CDE7E85F7F}" srcOrd="0" destOrd="0" presId="urn:microsoft.com/office/officeart/2005/8/layout/vList2"/>
    <dgm:cxn modelId="{18D69D6C-26BE-4B4A-91A7-57ACC10ED49C}" type="presOf" srcId="{2AD439D0-354D-4E17-9228-FBABDFD91038}" destId="{0D0AAC13-A98A-49F0-B8AD-EA768DE1F01F}" srcOrd="0" destOrd="0" presId="urn:microsoft.com/office/officeart/2005/8/layout/vList2"/>
    <dgm:cxn modelId="{FF4BC84C-589E-404D-8E57-50AF6B4520DA}" srcId="{2AD439D0-354D-4E17-9228-FBABDFD91038}" destId="{0CA8B847-DAB3-4C6A-8716-3B4F764A879C}" srcOrd="7" destOrd="0" parTransId="{02B79B67-C532-4492-BD94-B09E0E2ED156}" sibTransId="{80ACAD5D-13BE-4055-85BA-FE55A162A239}"/>
    <dgm:cxn modelId="{3D1C636F-FAED-464A-8AC8-037CEDF8DE5E}" srcId="{2AD439D0-354D-4E17-9228-FBABDFD91038}" destId="{0959E0A7-9DD4-4F2A-9613-ABD3E42B517F}" srcOrd="3" destOrd="0" parTransId="{C560A603-F985-4BE7-96D8-B1F8749A73F5}" sibTransId="{A4FD5467-F604-42CF-B44A-B19BA8404D96}"/>
    <dgm:cxn modelId="{7DBFC573-849F-463F-8B13-0E8D26C3B890}" type="presOf" srcId="{7C063179-5CD9-4A79-A708-8531CF30568D}" destId="{84FCAAEB-8AF5-4E9A-BFBC-A20B3355D3B8}" srcOrd="0" destOrd="0" presId="urn:microsoft.com/office/officeart/2005/8/layout/vList2"/>
    <dgm:cxn modelId="{28C19180-5421-4F0E-9A04-CFCCD0E1F13E}" type="presOf" srcId="{0959213E-5B98-4C4A-A726-400FC0FF726E}" destId="{1E270C8A-8AB9-4362-9CBD-145A89B69403}" srcOrd="0" destOrd="0" presId="urn:microsoft.com/office/officeart/2005/8/layout/vList2"/>
    <dgm:cxn modelId="{5D309E86-FBEF-4B44-B682-CCDABDFA9EA1}" srcId="{2AD439D0-354D-4E17-9228-FBABDFD91038}" destId="{7C063179-5CD9-4A79-A708-8531CF30568D}" srcOrd="2" destOrd="0" parTransId="{EB47B857-B75F-4690-B981-98F12A017AE8}" sibTransId="{302FE300-EC05-40E4-B5C7-E84FD5A2DE4A}"/>
    <dgm:cxn modelId="{113E1F8A-1DD3-49B7-AB57-B88036A5308C}" srcId="{2AD439D0-354D-4E17-9228-FBABDFD91038}" destId="{48260512-EC23-4F8F-AC00-F3AD54CF35CB}" srcOrd="8" destOrd="0" parTransId="{BE8F431D-5CC6-495D-A616-5AF654B51F24}" sibTransId="{4619C2CA-7571-4598-87BF-27E8F5C5EA96}"/>
    <dgm:cxn modelId="{704E9690-19F5-48DA-83A6-8D7F2BCF2AA4}" type="presOf" srcId="{48260512-EC23-4F8F-AC00-F3AD54CF35CB}" destId="{EDAAABF1-5B58-43EB-9512-0ECC2A5146D9}" srcOrd="0" destOrd="0" presId="urn:microsoft.com/office/officeart/2005/8/layout/vList2"/>
    <dgm:cxn modelId="{A466B796-4E2E-45F9-8018-41D4CF5B33D4}" type="presOf" srcId="{61539527-DD6D-44C7-B746-FF119032E260}" destId="{2FAD9CA3-978F-4675-BFD3-0F34BC63A7DB}" srcOrd="0" destOrd="0" presId="urn:microsoft.com/office/officeart/2005/8/layout/vList2"/>
    <dgm:cxn modelId="{597923C0-F544-41E9-8B8D-C934E8CB5B79}" type="presOf" srcId="{177E25E1-D554-4C6D-94AA-19B521138421}" destId="{2E08602B-22B8-44AE-8B37-8420D1EB769C}" srcOrd="0" destOrd="0" presId="urn:microsoft.com/office/officeart/2005/8/layout/vList2"/>
    <dgm:cxn modelId="{2C678A10-5388-4CC7-84EF-16E613949243}" type="presParOf" srcId="{0D0AAC13-A98A-49F0-B8AD-EA768DE1F01F}" destId="{2E08602B-22B8-44AE-8B37-8420D1EB769C}" srcOrd="0" destOrd="0" presId="urn:microsoft.com/office/officeart/2005/8/layout/vList2"/>
    <dgm:cxn modelId="{18B53A34-21C5-41E8-8A3D-C6CDC1EBD7E1}" type="presParOf" srcId="{0D0AAC13-A98A-49F0-B8AD-EA768DE1F01F}" destId="{8001FB76-3EFC-430D-82A8-7B5898B678A2}" srcOrd="1" destOrd="0" presId="urn:microsoft.com/office/officeart/2005/8/layout/vList2"/>
    <dgm:cxn modelId="{C9E8ECE4-1C27-4B57-8774-9CC664F0B7B5}" type="presParOf" srcId="{0D0AAC13-A98A-49F0-B8AD-EA768DE1F01F}" destId="{1E270C8A-8AB9-4362-9CBD-145A89B69403}" srcOrd="2" destOrd="0" presId="urn:microsoft.com/office/officeart/2005/8/layout/vList2"/>
    <dgm:cxn modelId="{EAC71CAF-0FD0-44D8-8A0A-0CA832713642}" type="presParOf" srcId="{0D0AAC13-A98A-49F0-B8AD-EA768DE1F01F}" destId="{8B6416F6-402D-4C87-95FA-E17EFF9BCA00}" srcOrd="3" destOrd="0" presId="urn:microsoft.com/office/officeart/2005/8/layout/vList2"/>
    <dgm:cxn modelId="{873BE833-EA40-4BCA-856C-8AD135E14985}" type="presParOf" srcId="{0D0AAC13-A98A-49F0-B8AD-EA768DE1F01F}" destId="{84FCAAEB-8AF5-4E9A-BFBC-A20B3355D3B8}" srcOrd="4" destOrd="0" presId="urn:microsoft.com/office/officeart/2005/8/layout/vList2"/>
    <dgm:cxn modelId="{3AEEF8DA-5261-4EB6-9FF5-1261F6E43445}" type="presParOf" srcId="{0D0AAC13-A98A-49F0-B8AD-EA768DE1F01F}" destId="{4EEEAF56-F1B2-4009-8A9D-BE05D3A47DFF}" srcOrd="5" destOrd="0" presId="urn:microsoft.com/office/officeart/2005/8/layout/vList2"/>
    <dgm:cxn modelId="{E58AA715-2D6B-4EFF-9BA9-02A02CEAC026}" type="presParOf" srcId="{0D0AAC13-A98A-49F0-B8AD-EA768DE1F01F}" destId="{BD4D3156-7A4C-4C37-8BCA-622AB49FA370}" srcOrd="6" destOrd="0" presId="urn:microsoft.com/office/officeart/2005/8/layout/vList2"/>
    <dgm:cxn modelId="{E31628A3-CAD1-4985-A55F-652536383CCC}" type="presParOf" srcId="{0D0AAC13-A98A-49F0-B8AD-EA768DE1F01F}" destId="{6C6D0A31-A36C-48BF-9D23-1EAE28C2ECF4}" srcOrd="7" destOrd="0" presId="urn:microsoft.com/office/officeart/2005/8/layout/vList2"/>
    <dgm:cxn modelId="{02B9D63B-676A-448D-B096-0A3C9475A985}" type="presParOf" srcId="{0D0AAC13-A98A-49F0-B8AD-EA768DE1F01F}" destId="{2FAD9CA3-978F-4675-BFD3-0F34BC63A7DB}" srcOrd="8" destOrd="0" presId="urn:microsoft.com/office/officeart/2005/8/layout/vList2"/>
    <dgm:cxn modelId="{40048C6E-8955-422B-9BBB-8310359B5BF8}" type="presParOf" srcId="{0D0AAC13-A98A-49F0-B8AD-EA768DE1F01F}" destId="{883D3BA9-E089-4681-84A9-5F3D580A6069}" srcOrd="9" destOrd="0" presId="urn:microsoft.com/office/officeart/2005/8/layout/vList2"/>
    <dgm:cxn modelId="{BD36D47F-F636-45F8-993B-3E7765F7C36B}" type="presParOf" srcId="{0D0AAC13-A98A-49F0-B8AD-EA768DE1F01F}" destId="{63AC9AC5-F6B6-4B6E-9C95-86B51CA189DB}" srcOrd="10" destOrd="0" presId="urn:microsoft.com/office/officeart/2005/8/layout/vList2"/>
    <dgm:cxn modelId="{4227E459-50B8-4734-9344-2D42DBA219D9}" type="presParOf" srcId="{0D0AAC13-A98A-49F0-B8AD-EA768DE1F01F}" destId="{DD634E1A-7C2D-4591-8BCE-ACA4219D923C}" srcOrd="11" destOrd="0" presId="urn:microsoft.com/office/officeart/2005/8/layout/vList2"/>
    <dgm:cxn modelId="{4B264961-B010-48B0-8EE2-F4F3176AA8D4}" type="presParOf" srcId="{0D0AAC13-A98A-49F0-B8AD-EA768DE1F01F}" destId="{1FCD09ED-202F-452B-807D-C4CE5F74C6FD}" srcOrd="12" destOrd="0" presId="urn:microsoft.com/office/officeart/2005/8/layout/vList2"/>
    <dgm:cxn modelId="{E1B962A4-F32A-4E4C-93D6-5D59E9B453AF}" type="presParOf" srcId="{0D0AAC13-A98A-49F0-B8AD-EA768DE1F01F}" destId="{DD1DE56B-DCD2-49C4-8876-C5FD7EA11CEF}" srcOrd="13" destOrd="0" presId="urn:microsoft.com/office/officeart/2005/8/layout/vList2"/>
    <dgm:cxn modelId="{7270A61C-9C25-42AC-904D-D6AFF27FC30F}" type="presParOf" srcId="{0D0AAC13-A98A-49F0-B8AD-EA768DE1F01F}" destId="{2DE87906-C70E-4ACC-BD64-E6CDE7E85F7F}" srcOrd="14" destOrd="0" presId="urn:microsoft.com/office/officeart/2005/8/layout/vList2"/>
    <dgm:cxn modelId="{589F0399-9DB5-43AE-A411-EF5851EE3B66}" type="presParOf" srcId="{0D0AAC13-A98A-49F0-B8AD-EA768DE1F01F}" destId="{65AD2210-0F72-47DF-AFFA-DB3C397F5591}" srcOrd="15" destOrd="0" presId="urn:microsoft.com/office/officeart/2005/8/layout/vList2"/>
    <dgm:cxn modelId="{BB73DCEC-A62A-41A2-99E7-592BDF933622}" type="presParOf" srcId="{0D0AAC13-A98A-49F0-B8AD-EA768DE1F01F}" destId="{EDAAABF1-5B58-43EB-9512-0ECC2A5146D9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DC4231F-4D6E-4BF9-95C5-3B57EF95555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B2EEE2C2-2074-4B7E-B82E-FA65D567CE57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tr-TR" dirty="0">
              <a:latin typeface="Comic Sans MS" pitchFamily="66" charset="0"/>
            </a:rPr>
            <a:t>AST/ÜST İLİŞKİSİ</a:t>
          </a:r>
        </a:p>
      </dgm:t>
    </dgm:pt>
    <dgm:pt modelId="{C192990B-9079-424A-84EC-0655A85D6A91}" type="parTrans" cxnId="{FF5554B5-8498-41B4-B54C-8250ED96E9EA}">
      <dgm:prSet/>
      <dgm:spPr/>
      <dgm:t>
        <a:bodyPr/>
        <a:lstStyle/>
        <a:p>
          <a:endParaRPr lang="tr-TR"/>
        </a:p>
      </dgm:t>
    </dgm:pt>
    <dgm:pt modelId="{733ACCEB-6D49-4EF6-94F2-BEC902977BC8}" type="sibTrans" cxnId="{FF5554B5-8498-41B4-B54C-8250ED96E9EA}">
      <dgm:prSet/>
      <dgm:spPr/>
      <dgm:t>
        <a:bodyPr/>
        <a:lstStyle/>
        <a:p>
          <a:endParaRPr lang="tr-TR"/>
        </a:p>
      </dgm:t>
    </dgm:pt>
    <dgm:pt modelId="{9B124E4B-31A9-47B6-B7B1-EF14D68E17FC}" type="pres">
      <dgm:prSet presAssocID="{4DC4231F-4D6E-4BF9-95C5-3B57EF955552}" presName="linear" presStyleCnt="0">
        <dgm:presLayoutVars>
          <dgm:animLvl val="lvl"/>
          <dgm:resizeHandles val="exact"/>
        </dgm:presLayoutVars>
      </dgm:prSet>
      <dgm:spPr/>
    </dgm:pt>
    <dgm:pt modelId="{F8D3D662-1854-4664-B93B-60089021F279}" type="pres">
      <dgm:prSet presAssocID="{B2EEE2C2-2074-4B7E-B82E-FA65D567CE57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A43D5F11-23CE-4A16-85E9-A8FFCDD994B9}" type="presOf" srcId="{B2EEE2C2-2074-4B7E-B82E-FA65D567CE57}" destId="{F8D3D662-1854-4664-B93B-60089021F279}" srcOrd="0" destOrd="0" presId="urn:microsoft.com/office/officeart/2005/8/layout/vList2"/>
    <dgm:cxn modelId="{FF5554B5-8498-41B4-B54C-8250ED96E9EA}" srcId="{4DC4231F-4D6E-4BF9-95C5-3B57EF955552}" destId="{B2EEE2C2-2074-4B7E-B82E-FA65D567CE57}" srcOrd="0" destOrd="0" parTransId="{C192990B-9079-424A-84EC-0655A85D6A91}" sibTransId="{733ACCEB-6D49-4EF6-94F2-BEC902977BC8}"/>
    <dgm:cxn modelId="{88554CE6-AA80-4AA3-A573-4C7055DDAB66}" type="presOf" srcId="{4DC4231F-4D6E-4BF9-95C5-3B57EF955552}" destId="{9B124E4B-31A9-47B6-B7B1-EF14D68E17FC}" srcOrd="0" destOrd="0" presId="urn:microsoft.com/office/officeart/2005/8/layout/vList2"/>
    <dgm:cxn modelId="{EAD6A6CE-8821-4F78-90C8-DDCC6DBBA210}" type="presParOf" srcId="{9B124E4B-31A9-47B6-B7B1-EF14D68E17FC}" destId="{F8D3D662-1854-4664-B93B-60089021F27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D668C20-DADD-4A0F-BC94-B97E6E9EDDF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ACF08C8-E86D-48FA-9734-D157258FF729}">
      <dgm:prSet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algn="ctr" rtl="0"/>
          <a:r>
            <a:rPr lang="tr-TR" sz="2800" b="1" dirty="0">
              <a:latin typeface="Comic Sans MS" pitchFamily="66" charset="0"/>
            </a:rPr>
            <a:t>YANLIŞLAR	</a:t>
          </a:r>
        </a:p>
      </dgm:t>
    </dgm:pt>
    <dgm:pt modelId="{40A0DEE8-0C7C-4962-8141-8399DB7E10F4}" type="parTrans" cxnId="{05932912-482A-4BC9-8DF4-23DDDB5FBDB5}">
      <dgm:prSet/>
      <dgm:spPr/>
      <dgm:t>
        <a:bodyPr/>
        <a:lstStyle/>
        <a:p>
          <a:endParaRPr lang="tr-TR"/>
        </a:p>
      </dgm:t>
    </dgm:pt>
    <dgm:pt modelId="{8B7B04D0-DABB-4D3A-B546-0E7280634794}" type="sibTrans" cxnId="{05932912-482A-4BC9-8DF4-23DDDB5FBDB5}">
      <dgm:prSet/>
      <dgm:spPr/>
      <dgm:t>
        <a:bodyPr/>
        <a:lstStyle/>
        <a:p>
          <a:endParaRPr lang="tr-TR"/>
        </a:p>
      </dgm:t>
    </dgm:pt>
    <dgm:pt modelId="{D7D5DFA5-31C1-466E-A793-BADD86F3E09D}" type="pres">
      <dgm:prSet presAssocID="{4D668C20-DADD-4A0F-BC94-B97E6E9EDDFA}" presName="linear" presStyleCnt="0">
        <dgm:presLayoutVars>
          <dgm:animLvl val="lvl"/>
          <dgm:resizeHandles val="exact"/>
        </dgm:presLayoutVars>
      </dgm:prSet>
      <dgm:spPr/>
    </dgm:pt>
    <dgm:pt modelId="{B3E2A03E-E0E2-4DCE-B596-F9377D762754}" type="pres">
      <dgm:prSet presAssocID="{5ACF08C8-E86D-48FA-9734-D157258FF729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05932912-482A-4BC9-8DF4-23DDDB5FBDB5}" srcId="{4D668C20-DADD-4A0F-BC94-B97E6E9EDDFA}" destId="{5ACF08C8-E86D-48FA-9734-D157258FF729}" srcOrd="0" destOrd="0" parTransId="{40A0DEE8-0C7C-4962-8141-8399DB7E10F4}" sibTransId="{8B7B04D0-DABB-4D3A-B546-0E7280634794}"/>
    <dgm:cxn modelId="{A14BE67E-D5DF-4955-98C6-62969094E440}" type="presOf" srcId="{5ACF08C8-E86D-48FA-9734-D157258FF729}" destId="{B3E2A03E-E0E2-4DCE-B596-F9377D762754}" srcOrd="0" destOrd="0" presId="urn:microsoft.com/office/officeart/2005/8/layout/vList2"/>
    <dgm:cxn modelId="{9B508380-B222-4595-940A-96D7E5DE81A8}" type="presOf" srcId="{4D668C20-DADD-4A0F-BC94-B97E6E9EDDFA}" destId="{D7D5DFA5-31C1-466E-A793-BADD86F3E09D}" srcOrd="0" destOrd="0" presId="urn:microsoft.com/office/officeart/2005/8/layout/vList2"/>
    <dgm:cxn modelId="{625AB45F-142F-48DD-83BC-2F35C1C62D41}" type="presParOf" srcId="{D7D5DFA5-31C1-466E-A793-BADD86F3E09D}" destId="{B3E2A03E-E0E2-4DCE-B596-F9377D76275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FD111F-B855-4EDE-A70E-F5ABF9924F5A}">
      <dsp:nvSpPr>
        <dsp:cNvPr id="0" name=""/>
        <dsp:cNvSpPr/>
      </dsp:nvSpPr>
      <dsp:spPr>
        <a:xfrm>
          <a:off x="1941983" y="904"/>
          <a:ext cx="3888433" cy="14383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800" kern="1200" dirty="0"/>
            <a:t>KISA TARİHÇE</a:t>
          </a:r>
        </a:p>
      </dsp:txBody>
      <dsp:txXfrm>
        <a:off x="2511431" y="211545"/>
        <a:ext cx="2749537" cy="10170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B8D31A-9872-44AE-AFD6-D66D63B4BD16}">
      <dsp:nvSpPr>
        <dsp:cNvPr id="0" name=""/>
        <dsp:cNvSpPr/>
      </dsp:nvSpPr>
      <dsp:spPr>
        <a:xfrm>
          <a:off x="0" y="1401"/>
          <a:ext cx="8712968" cy="2367437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solidFill>
                <a:schemeClr val="tx1"/>
              </a:solidFill>
              <a:latin typeface="Comic Sans MS" pitchFamily="66" charset="0"/>
            </a:rPr>
            <a:t>Halkla ilişkiler kavramının ilk ortaya çıktığı yüzyılın başlarında </a:t>
          </a:r>
          <a:r>
            <a:rPr lang="tr-TR" sz="2000" b="1" kern="1200" dirty="0" err="1">
              <a:solidFill>
                <a:schemeClr val="tx1"/>
              </a:solidFill>
              <a:latin typeface="Comic Sans MS" pitchFamily="66" charset="0"/>
            </a:rPr>
            <a:t>Ivy</a:t>
          </a:r>
          <a:r>
            <a:rPr lang="tr-TR" sz="2000" b="1" kern="1200" dirty="0">
              <a:solidFill>
                <a:schemeClr val="tx1"/>
              </a:solidFill>
              <a:latin typeface="Comic Sans MS" pitchFamily="66" charset="0"/>
            </a:rPr>
            <a:t> Lee</a:t>
          </a:r>
          <a:r>
            <a:rPr lang="tr-TR" sz="2000" kern="1200" dirty="0">
              <a:solidFill>
                <a:schemeClr val="tx1"/>
              </a:solidFill>
              <a:latin typeface="Comic Sans MS" pitchFamily="66" charset="0"/>
            </a:rPr>
            <a:t>, 1914 </a:t>
          </a:r>
          <a:r>
            <a:rPr lang="tr-TR" sz="2000" kern="1200" dirty="0" err="1">
              <a:solidFill>
                <a:schemeClr val="tx1"/>
              </a:solidFill>
              <a:latin typeface="Comic Sans MS" pitchFamily="66" charset="0"/>
            </a:rPr>
            <a:t>Rockefeller</a:t>
          </a:r>
          <a:r>
            <a:rPr lang="tr-TR" sz="2000" kern="1200" dirty="0">
              <a:solidFill>
                <a:schemeClr val="tx1"/>
              </a:solidFill>
              <a:latin typeface="Comic Sans MS" pitchFamily="66" charset="0"/>
            </a:rPr>
            <a:t> şirketinin işçileriyle yaşadığı sorunları çözmek için “Halkın bilgilendirilmesi gerektiği” konusundaki </a:t>
          </a:r>
          <a:r>
            <a:rPr lang="tr-TR" sz="2000" b="1" kern="1200" dirty="0">
              <a:solidFill>
                <a:schemeClr val="tx1"/>
              </a:solidFill>
              <a:latin typeface="Comic Sans MS" pitchFamily="66" charset="0"/>
            </a:rPr>
            <a:t>John </a:t>
          </a:r>
          <a:r>
            <a:rPr lang="tr-TR" sz="2000" b="1" kern="1200" dirty="0" err="1">
              <a:solidFill>
                <a:schemeClr val="tx1"/>
              </a:solidFill>
              <a:latin typeface="Comic Sans MS" pitchFamily="66" charset="0"/>
            </a:rPr>
            <a:t>Davison</a:t>
          </a:r>
          <a:r>
            <a:rPr lang="tr-TR" sz="2000" b="1" kern="1200" dirty="0">
              <a:solidFill>
                <a:schemeClr val="tx1"/>
              </a:solidFill>
              <a:latin typeface="Comic Sans MS" pitchFamily="66" charset="0"/>
            </a:rPr>
            <a:t> </a:t>
          </a:r>
          <a:r>
            <a:rPr lang="tr-TR" sz="2000" b="1" i="0" kern="1200" dirty="0" err="1">
              <a:solidFill>
                <a:schemeClr val="tx1"/>
              </a:solidFill>
              <a:latin typeface="Comic Sans MS" pitchFamily="66" charset="0"/>
            </a:rPr>
            <a:t>Rockefeller</a:t>
          </a:r>
          <a:r>
            <a:rPr lang="tr-TR" sz="2000" i="0" kern="1200" dirty="0" err="1">
              <a:solidFill>
                <a:schemeClr val="tx1"/>
              </a:solidFill>
              <a:latin typeface="Comic Sans MS" pitchFamily="66" charset="0"/>
            </a:rPr>
            <a:t>’i</a:t>
          </a:r>
          <a:r>
            <a:rPr lang="tr-TR" sz="2000" i="0" kern="1200" dirty="0">
              <a:solidFill>
                <a:schemeClr val="tx1"/>
              </a:solidFill>
              <a:latin typeface="Comic Sans MS" pitchFamily="66" charset="0"/>
            </a:rPr>
            <a:t>  ikna ederek</a:t>
          </a:r>
          <a:r>
            <a:rPr lang="tr-TR" sz="2000" b="1" i="0" kern="1200" dirty="0">
              <a:solidFill>
                <a:schemeClr val="tx1"/>
              </a:solidFill>
              <a:latin typeface="Comic Sans MS" pitchFamily="66" charset="0"/>
            </a:rPr>
            <a:t> </a:t>
          </a:r>
          <a:r>
            <a:rPr lang="tr-TR" sz="2000" kern="1200" dirty="0">
              <a:solidFill>
                <a:schemeClr val="tx1"/>
              </a:solidFill>
              <a:latin typeface="Comic Sans MS" pitchFamily="66" charset="0"/>
            </a:rPr>
            <a:t>başarılı iletişim süreci sonunda </a:t>
          </a:r>
          <a:r>
            <a:rPr lang="tr-TR" sz="2000" i="1" kern="1200" dirty="0">
              <a:solidFill>
                <a:schemeClr val="tx1"/>
              </a:solidFill>
              <a:latin typeface="Comic Sans MS" pitchFamily="66" charset="0"/>
            </a:rPr>
            <a:t>İlkeler Bildirgesi</a:t>
          </a:r>
          <a:r>
            <a:rPr lang="tr-TR" sz="2000" kern="1200" dirty="0">
              <a:solidFill>
                <a:schemeClr val="tx1"/>
              </a:solidFill>
              <a:latin typeface="Comic Sans MS" pitchFamily="66" charset="0"/>
            </a:rPr>
            <a:t> olarak dört maddeden oluşan düşüncelerini sunmuştur;</a:t>
          </a:r>
        </a:p>
      </dsp:txBody>
      <dsp:txXfrm>
        <a:off x="115569" y="116970"/>
        <a:ext cx="8481830" cy="2136299"/>
      </dsp:txXfrm>
    </dsp:sp>
    <dsp:sp modelId="{2E4456DF-D831-49EF-8E7D-3EDF3F0E5825}">
      <dsp:nvSpPr>
        <dsp:cNvPr id="0" name=""/>
        <dsp:cNvSpPr/>
      </dsp:nvSpPr>
      <dsp:spPr>
        <a:xfrm>
          <a:off x="0" y="2369201"/>
          <a:ext cx="8712968" cy="582903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solidFill>
                <a:schemeClr val="tx1"/>
              </a:solidFill>
              <a:latin typeface="Comic Sans MS" pitchFamily="66" charset="0"/>
            </a:rPr>
            <a:t>*Kamu</a:t>
          </a:r>
          <a:r>
            <a:rPr lang="tr-TR" sz="2000" kern="1200" dirty="0">
              <a:latin typeface="Comic Sans MS" pitchFamily="66" charset="0"/>
            </a:rPr>
            <a:t> </a:t>
          </a:r>
          <a:r>
            <a:rPr lang="tr-TR" sz="2000" kern="1200" dirty="0">
              <a:solidFill>
                <a:schemeClr val="tx1"/>
              </a:solidFill>
              <a:latin typeface="Comic Sans MS" pitchFamily="66" charset="0"/>
            </a:rPr>
            <a:t>toplumdaki olaylardan mutlaka haberdar edilmelidir,</a:t>
          </a:r>
        </a:p>
      </dsp:txBody>
      <dsp:txXfrm>
        <a:off x="28455" y="2397656"/>
        <a:ext cx="8656058" cy="525993"/>
      </dsp:txXfrm>
    </dsp:sp>
    <dsp:sp modelId="{A794AE65-C434-4DA6-B088-80E99C4F5AC6}">
      <dsp:nvSpPr>
        <dsp:cNvPr id="0" name=""/>
        <dsp:cNvSpPr/>
      </dsp:nvSpPr>
      <dsp:spPr>
        <a:xfrm>
          <a:off x="0" y="2952268"/>
          <a:ext cx="8712968" cy="895411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solidFill>
                <a:schemeClr val="tx1"/>
              </a:solidFill>
              <a:latin typeface="Comic Sans MS" pitchFamily="66" charset="0"/>
            </a:rPr>
            <a:t>*Kamuoyunu bilgilendirmek için basınla sağlıklı ilişkiler kurulmalı,</a:t>
          </a:r>
        </a:p>
      </dsp:txBody>
      <dsp:txXfrm>
        <a:off x="43710" y="2995978"/>
        <a:ext cx="8625548" cy="807991"/>
      </dsp:txXfrm>
    </dsp:sp>
    <dsp:sp modelId="{2C688418-75D8-4D6B-93B7-9BD1A2F33EA8}">
      <dsp:nvSpPr>
        <dsp:cNvPr id="0" name=""/>
        <dsp:cNvSpPr/>
      </dsp:nvSpPr>
      <dsp:spPr>
        <a:xfrm>
          <a:off x="0" y="3848241"/>
          <a:ext cx="8712968" cy="621747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solidFill>
                <a:schemeClr val="tx1"/>
              </a:solidFill>
              <a:latin typeface="Comic Sans MS" pitchFamily="66" charset="0"/>
            </a:rPr>
            <a:t>*Bu tür ilişkiler nitelikli hizmetle desteklenmeli,</a:t>
          </a:r>
        </a:p>
      </dsp:txBody>
      <dsp:txXfrm>
        <a:off x="30351" y="3878592"/>
        <a:ext cx="8652266" cy="561045"/>
      </dsp:txXfrm>
    </dsp:sp>
    <dsp:sp modelId="{EA011D75-65BD-4D2F-9F7D-8DDBB6430087}">
      <dsp:nvSpPr>
        <dsp:cNvPr id="0" name=""/>
        <dsp:cNvSpPr/>
      </dsp:nvSpPr>
      <dsp:spPr>
        <a:xfrm>
          <a:off x="0" y="4470352"/>
          <a:ext cx="8712968" cy="568805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solidFill>
                <a:schemeClr val="tx1"/>
              </a:solidFill>
              <a:latin typeface="Comic Sans MS" pitchFamily="66" charset="0"/>
            </a:rPr>
            <a:t>*Hizmetin denetlenmesi ve geliştirilmesi sağlanmalıdır</a:t>
          </a:r>
        </a:p>
      </dsp:txBody>
      <dsp:txXfrm>
        <a:off x="27767" y="4498119"/>
        <a:ext cx="8657434" cy="5132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AABBA3-255D-4393-9BFF-1584A57A0986}">
      <dsp:nvSpPr>
        <dsp:cNvPr id="0" name=""/>
        <dsp:cNvSpPr/>
      </dsp:nvSpPr>
      <dsp:spPr>
        <a:xfrm>
          <a:off x="0" y="0"/>
          <a:ext cx="9144000" cy="1388920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 err="1">
              <a:solidFill>
                <a:schemeClr val="tx1"/>
              </a:solidFill>
              <a:latin typeface="Comic Sans MS" pitchFamily="66" charset="0"/>
            </a:rPr>
            <a:t>Rex</a:t>
          </a:r>
          <a:r>
            <a:rPr lang="tr-TR" sz="1800" kern="1200" dirty="0">
              <a:solidFill>
                <a:schemeClr val="tx1"/>
              </a:solidFill>
              <a:latin typeface="Comic Sans MS" pitchFamily="66" charset="0"/>
            </a:rPr>
            <a:t> </a:t>
          </a:r>
          <a:r>
            <a:rPr lang="tr-TR" sz="1800" kern="1200" dirty="0" err="1">
              <a:solidFill>
                <a:schemeClr val="tx1"/>
              </a:solidFill>
              <a:latin typeface="Comic Sans MS" pitchFamily="66" charset="0"/>
            </a:rPr>
            <a:t>Harlov’a</a:t>
          </a:r>
          <a:r>
            <a:rPr lang="tr-TR" sz="1800" kern="1200" dirty="0">
              <a:solidFill>
                <a:schemeClr val="tx1"/>
              </a:solidFill>
              <a:latin typeface="Comic Sans MS" pitchFamily="66" charset="0"/>
            </a:rPr>
            <a:t> göre “hakla ilişkiler kuruluş ve hedef kitlesi arasında karşılıklı iletişim, anlayış, kabul ve işbirliğini kurma ve sürdürmeye yardım eden bir yönetim işlevidir”.</a:t>
          </a:r>
        </a:p>
      </dsp:txBody>
      <dsp:txXfrm>
        <a:off x="67801" y="67801"/>
        <a:ext cx="9008398" cy="1253318"/>
      </dsp:txXfrm>
    </dsp:sp>
    <dsp:sp modelId="{DF9925D2-EB8F-46FC-8D25-C9246179F185}">
      <dsp:nvSpPr>
        <dsp:cNvPr id="0" name=""/>
        <dsp:cNvSpPr/>
      </dsp:nvSpPr>
      <dsp:spPr>
        <a:xfrm>
          <a:off x="0" y="1403362"/>
          <a:ext cx="9144000" cy="689470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solidFill>
                <a:schemeClr val="tx1"/>
              </a:solidFill>
              <a:latin typeface="Comic Sans MS" pitchFamily="66" charset="0"/>
            </a:rPr>
            <a:t>Bu tanıma göre halkla ilişkiler; </a:t>
          </a:r>
        </a:p>
      </dsp:txBody>
      <dsp:txXfrm>
        <a:off x="33657" y="1437019"/>
        <a:ext cx="9076686" cy="622156"/>
      </dsp:txXfrm>
    </dsp:sp>
    <dsp:sp modelId="{96259334-C392-4EF8-83D9-38FB727083A1}">
      <dsp:nvSpPr>
        <dsp:cNvPr id="0" name=""/>
        <dsp:cNvSpPr/>
      </dsp:nvSpPr>
      <dsp:spPr>
        <a:xfrm>
          <a:off x="0" y="2094747"/>
          <a:ext cx="9144000" cy="758417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solidFill>
                <a:schemeClr val="tx1"/>
              </a:solidFill>
              <a:latin typeface="Comic Sans MS" pitchFamily="66" charset="0"/>
            </a:rPr>
            <a:t>►  </a:t>
          </a:r>
          <a:r>
            <a:rPr lang="tr-TR" sz="2000" b="1" kern="1200" dirty="0">
              <a:solidFill>
                <a:schemeClr val="tx1"/>
              </a:solidFill>
              <a:latin typeface="Comic Sans MS" pitchFamily="66" charset="0"/>
            </a:rPr>
            <a:t>Bir yönetim işlevidir</a:t>
          </a:r>
        </a:p>
      </dsp:txBody>
      <dsp:txXfrm>
        <a:off x="37023" y="2131770"/>
        <a:ext cx="9069954" cy="684371"/>
      </dsp:txXfrm>
    </dsp:sp>
    <dsp:sp modelId="{B20DF532-E451-434E-9DA8-A0A15E5805DC}">
      <dsp:nvSpPr>
        <dsp:cNvPr id="0" name=""/>
        <dsp:cNvSpPr/>
      </dsp:nvSpPr>
      <dsp:spPr>
        <a:xfrm>
          <a:off x="0" y="2876208"/>
          <a:ext cx="9144000" cy="758417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solidFill>
                <a:schemeClr val="tx1"/>
              </a:solidFill>
              <a:latin typeface="Comic Sans MS" pitchFamily="66" charset="0"/>
            </a:rPr>
            <a:t>►  </a:t>
          </a:r>
          <a:r>
            <a:rPr lang="tr-TR" sz="2000" b="1" kern="1200" dirty="0">
              <a:solidFill>
                <a:schemeClr val="tx1"/>
              </a:solidFill>
              <a:latin typeface="Comic Sans MS" pitchFamily="66" charset="0"/>
            </a:rPr>
            <a:t>İletişim sürecidir</a:t>
          </a:r>
        </a:p>
      </dsp:txBody>
      <dsp:txXfrm>
        <a:off x="37023" y="2913231"/>
        <a:ext cx="9069954" cy="684371"/>
      </dsp:txXfrm>
    </dsp:sp>
    <dsp:sp modelId="{5F5FF76F-59CB-42D1-AFEF-660960E95BB3}">
      <dsp:nvSpPr>
        <dsp:cNvPr id="0" name=""/>
        <dsp:cNvSpPr/>
      </dsp:nvSpPr>
      <dsp:spPr>
        <a:xfrm>
          <a:off x="0" y="3647105"/>
          <a:ext cx="9144000" cy="758417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solidFill>
                <a:schemeClr val="tx1"/>
              </a:solidFill>
              <a:latin typeface="Comic Sans MS" pitchFamily="66" charset="0"/>
            </a:rPr>
            <a:t>►  </a:t>
          </a:r>
          <a:r>
            <a:rPr lang="tr-TR" sz="2000" b="1" kern="1200" dirty="0">
              <a:solidFill>
                <a:schemeClr val="tx1"/>
              </a:solidFill>
              <a:latin typeface="Comic Sans MS" pitchFamily="66" charset="0"/>
            </a:rPr>
            <a:t>Kamuoyunu etkileme etkinliğidir</a:t>
          </a:r>
        </a:p>
      </dsp:txBody>
      <dsp:txXfrm>
        <a:off x="37023" y="3684128"/>
        <a:ext cx="9069954" cy="684371"/>
      </dsp:txXfrm>
    </dsp:sp>
    <dsp:sp modelId="{EB125444-CD75-49B0-9D0F-6514D249F8BD}">
      <dsp:nvSpPr>
        <dsp:cNvPr id="0" name=""/>
        <dsp:cNvSpPr/>
      </dsp:nvSpPr>
      <dsp:spPr>
        <a:xfrm>
          <a:off x="0" y="4418002"/>
          <a:ext cx="9144000" cy="758417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solidFill>
                <a:schemeClr val="tx1"/>
              </a:solidFill>
              <a:latin typeface="Comic Sans MS" pitchFamily="66" charset="0"/>
            </a:rPr>
            <a:t>►  </a:t>
          </a:r>
          <a:r>
            <a:rPr lang="tr-TR" sz="2000" b="1" kern="1200" dirty="0">
              <a:solidFill>
                <a:schemeClr val="tx1"/>
              </a:solidFill>
              <a:latin typeface="Comic Sans MS" pitchFamily="66" charset="0"/>
            </a:rPr>
            <a:t>Halk topluluklarıyla ilişkiler kurar</a:t>
          </a:r>
        </a:p>
      </dsp:txBody>
      <dsp:txXfrm>
        <a:off x="37023" y="4455025"/>
        <a:ext cx="9069954" cy="684371"/>
      </dsp:txXfrm>
    </dsp:sp>
    <dsp:sp modelId="{1B798F5E-0F70-42CD-AF13-C57428079DF0}">
      <dsp:nvSpPr>
        <dsp:cNvPr id="0" name=""/>
        <dsp:cNvSpPr/>
      </dsp:nvSpPr>
      <dsp:spPr>
        <a:xfrm>
          <a:off x="0" y="5188899"/>
          <a:ext cx="9144000" cy="758417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solidFill>
                <a:schemeClr val="tx1"/>
              </a:solidFill>
              <a:latin typeface="Comic Sans MS" pitchFamily="66" charset="0"/>
            </a:rPr>
            <a:t>►  </a:t>
          </a:r>
          <a:r>
            <a:rPr lang="tr-TR" sz="2000" b="1" kern="1200" dirty="0">
              <a:solidFill>
                <a:schemeClr val="tx1"/>
              </a:solidFill>
              <a:latin typeface="Comic Sans MS" pitchFamily="66" charset="0"/>
            </a:rPr>
            <a:t>Kuruluşun sosyal sorumluluğu çerçevesinde yapılan bir etkinliktir.</a:t>
          </a:r>
        </a:p>
      </dsp:txBody>
      <dsp:txXfrm>
        <a:off x="37023" y="5225922"/>
        <a:ext cx="9069954" cy="68437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E2C4F4-52D0-46DF-9700-A782DA8C30B9}">
      <dsp:nvSpPr>
        <dsp:cNvPr id="0" name=""/>
        <dsp:cNvSpPr/>
      </dsp:nvSpPr>
      <dsp:spPr>
        <a:xfrm>
          <a:off x="0" y="15077"/>
          <a:ext cx="8229600" cy="1022580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300" kern="1200" dirty="0">
              <a:solidFill>
                <a:schemeClr val="tx1"/>
              </a:solidFill>
              <a:latin typeface="Comic Sans MS" pitchFamily="66" charset="0"/>
            </a:rPr>
            <a:t> BERNAYS’İN ÖNERİLERİ </a:t>
          </a:r>
          <a:br>
            <a:rPr lang="tr-TR" sz="2300" kern="1200" dirty="0">
              <a:solidFill>
                <a:schemeClr val="tx1"/>
              </a:solidFill>
              <a:latin typeface="Comic Sans MS" pitchFamily="66" charset="0"/>
            </a:rPr>
          </a:br>
          <a:endParaRPr lang="tr-TR" sz="2300" kern="1200" dirty="0">
            <a:solidFill>
              <a:schemeClr val="tx1"/>
            </a:solidFill>
            <a:latin typeface="Comic Sans MS" pitchFamily="66" charset="0"/>
          </a:endParaRPr>
        </a:p>
      </dsp:txBody>
      <dsp:txXfrm>
        <a:off x="49918" y="64995"/>
        <a:ext cx="8129764" cy="92274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CD20E2-16F4-41D9-80FC-F07A33AF8143}">
      <dsp:nvSpPr>
        <dsp:cNvPr id="0" name=""/>
        <dsp:cNvSpPr/>
      </dsp:nvSpPr>
      <dsp:spPr>
        <a:xfrm>
          <a:off x="0" y="0"/>
          <a:ext cx="8229600" cy="1302049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just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solidFill>
                <a:schemeClr val="tx1"/>
              </a:solidFill>
              <a:latin typeface="Century Gothic"/>
            </a:rPr>
            <a:t>►  </a:t>
          </a:r>
          <a:r>
            <a:rPr lang="tr-TR" sz="1800" kern="1200" dirty="0">
              <a:solidFill>
                <a:schemeClr val="tx1"/>
              </a:solidFill>
              <a:latin typeface="Comic Sans MS" pitchFamily="66" charset="0"/>
            </a:rPr>
            <a:t>Halkı anlamak için kişisel ilişki ilk koşuldur. Masa başında oturmakla kamuoyunu veya ilgilendiğiniz hedef kitleyi anlayamazsınız.</a:t>
          </a:r>
        </a:p>
      </dsp:txBody>
      <dsp:txXfrm>
        <a:off x="63561" y="63561"/>
        <a:ext cx="8102478" cy="1174927"/>
      </dsp:txXfrm>
    </dsp:sp>
    <dsp:sp modelId="{5B4CE0D7-14D0-4106-B222-D9690B2E84F5}">
      <dsp:nvSpPr>
        <dsp:cNvPr id="0" name=""/>
        <dsp:cNvSpPr/>
      </dsp:nvSpPr>
      <dsp:spPr>
        <a:xfrm>
          <a:off x="0" y="1376428"/>
          <a:ext cx="8229600" cy="2145114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just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solidFill>
                <a:schemeClr val="tx1"/>
              </a:solidFill>
              <a:latin typeface="Century Gothic"/>
            </a:rPr>
            <a:t>►  </a:t>
          </a:r>
          <a:r>
            <a:rPr lang="tr-TR" sz="1800" kern="1200" dirty="0">
              <a:solidFill>
                <a:schemeClr val="tx1"/>
              </a:solidFill>
              <a:latin typeface="Comic Sans MS" pitchFamily="66" charset="0"/>
            </a:rPr>
            <a:t>Müşterilerin hiçbir mantığa dayanmayan kaprisleri olayların gidişatını olumsuz etkileyebilir, bu nedenle protokol ve müşterilerin istekleri konusunda uyanık olmak gerekir. Davranışlar ve biçimselliğe uyma kişilerarası ilişkilerde önemli rol oynar.</a:t>
          </a:r>
        </a:p>
      </dsp:txBody>
      <dsp:txXfrm>
        <a:off x="104716" y="1481144"/>
        <a:ext cx="8020168" cy="1935682"/>
      </dsp:txXfrm>
    </dsp:sp>
    <dsp:sp modelId="{BA5D5728-461A-4DFE-A6A1-780870D14987}">
      <dsp:nvSpPr>
        <dsp:cNvPr id="0" name=""/>
        <dsp:cNvSpPr/>
      </dsp:nvSpPr>
      <dsp:spPr>
        <a:xfrm>
          <a:off x="0" y="3593543"/>
          <a:ext cx="8229600" cy="986807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just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solidFill>
                <a:schemeClr val="tx1"/>
              </a:solidFill>
              <a:latin typeface="Century Gothic"/>
            </a:rPr>
            <a:t>►  </a:t>
          </a:r>
          <a:r>
            <a:rPr lang="tr-TR" sz="1800" kern="1200" dirty="0">
              <a:solidFill>
                <a:schemeClr val="tx1"/>
              </a:solidFill>
              <a:latin typeface="Comic Sans MS" pitchFamily="66" charset="0"/>
            </a:rPr>
            <a:t>Uğraşacağınız kitleyi iyi incelemeli ve anlamaya çalışmalısınız, yani empati kurmak önemlidir.</a:t>
          </a:r>
        </a:p>
      </dsp:txBody>
      <dsp:txXfrm>
        <a:off x="48172" y="3641715"/>
        <a:ext cx="8133256" cy="890463"/>
      </dsp:txXfrm>
    </dsp:sp>
    <dsp:sp modelId="{C50E4938-7D69-455F-AEC4-1AC5B1871619}">
      <dsp:nvSpPr>
        <dsp:cNvPr id="0" name=""/>
        <dsp:cNvSpPr/>
      </dsp:nvSpPr>
      <dsp:spPr>
        <a:xfrm>
          <a:off x="0" y="4652351"/>
          <a:ext cx="8229600" cy="889886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just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solidFill>
                <a:schemeClr val="tx1"/>
              </a:solidFill>
              <a:latin typeface="Century Gothic"/>
            </a:rPr>
            <a:t>►  </a:t>
          </a:r>
          <a:r>
            <a:rPr lang="tr-TR" sz="1800" kern="1200" dirty="0">
              <a:solidFill>
                <a:schemeClr val="tx1"/>
              </a:solidFill>
              <a:latin typeface="Comic Sans MS" pitchFamily="66" charset="0"/>
            </a:rPr>
            <a:t>Hedef kitleyi iyice inceledikten sonra onu daha ayrıntılı sonuçlarıyla birlikte düşününüz.</a:t>
          </a:r>
        </a:p>
      </dsp:txBody>
      <dsp:txXfrm>
        <a:off x="43441" y="4695792"/>
        <a:ext cx="8142718" cy="80300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6132A4-6F2A-4450-8D36-5016E98C2642}">
      <dsp:nvSpPr>
        <dsp:cNvPr id="0" name=""/>
        <dsp:cNvSpPr/>
      </dsp:nvSpPr>
      <dsp:spPr>
        <a:xfrm>
          <a:off x="0" y="0"/>
          <a:ext cx="8229600" cy="1111975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just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solidFill>
                <a:schemeClr val="tx1"/>
              </a:solidFill>
              <a:latin typeface="Century Gothic"/>
            </a:rPr>
            <a:t>►</a:t>
          </a:r>
          <a:r>
            <a:rPr lang="tr-TR" sz="1800" kern="1200" dirty="0">
              <a:solidFill>
                <a:schemeClr val="tx1"/>
              </a:solidFill>
              <a:latin typeface="Comic Sans MS" pitchFamily="66" charset="0"/>
            </a:rPr>
            <a:t>Olanak olduğu sürece kişisel ziyaretleri telefon görüşmelerine tercih ediniz.</a:t>
          </a:r>
        </a:p>
      </dsp:txBody>
      <dsp:txXfrm>
        <a:off x="54282" y="54282"/>
        <a:ext cx="8121036" cy="1003411"/>
      </dsp:txXfrm>
    </dsp:sp>
    <dsp:sp modelId="{0C103C9E-6315-4B98-B4DD-FDCF18FC7634}">
      <dsp:nvSpPr>
        <dsp:cNvPr id="0" name=""/>
        <dsp:cNvSpPr/>
      </dsp:nvSpPr>
      <dsp:spPr>
        <a:xfrm>
          <a:off x="0" y="1122074"/>
          <a:ext cx="8229600" cy="1272166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just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solidFill>
                <a:schemeClr val="tx1"/>
              </a:solidFill>
              <a:latin typeface="Century Gothic"/>
            </a:rPr>
            <a:t>►</a:t>
          </a:r>
          <a:r>
            <a:rPr lang="tr-TR" sz="1800" kern="1200" dirty="0">
              <a:solidFill>
                <a:schemeClr val="tx1"/>
              </a:solidFill>
              <a:latin typeface="Comic Sans MS" pitchFamily="66" charset="0"/>
            </a:rPr>
            <a:t>Halkla ilişkiler çabası dolaylı olarak harekete geçirilmeden meydana gelmeli ve yaratılan etkiye göre değerlendirilmelidir.</a:t>
          </a:r>
        </a:p>
      </dsp:txBody>
      <dsp:txXfrm>
        <a:off x="62102" y="1184176"/>
        <a:ext cx="8105396" cy="1147962"/>
      </dsp:txXfrm>
    </dsp:sp>
    <dsp:sp modelId="{CD6468C7-00BE-4CED-A6AD-FD54AFA4CDAD}">
      <dsp:nvSpPr>
        <dsp:cNvPr id="0" name=""/>
        <dsp:cNvSpPr/>
      </dsp:nvSpPr>
      <dsp:spPr>
        <a:xfrm>
          <a:off x="0" y="2402295"/>
          <a:ext cx="8229600" cy="1255431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just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solidFill>
                <a:schemeClr val="tx1"/>
              </a:solidFill>
              <a:latin typeface="Century Gothic"/>
            </a:rPr>
            <a:t>►</a:t>
          </a:r>
          <a:r>
            <a:rPr lang="tr-TR" sz="1800" kern="1200" dirty="0">
              <a:solidFill>
                <a:schemeClr val="tx1"/>
              </a:solidFill>
              <a:latin typeface="Comic Sans MS" pitchFamily="66" charset="0"/>
            </a:rPr>
            <a:t>İnsanlar çok fazla beklenti içerisine girdiklerinde gerçek karşısında çok çabuk hayal kırıklığına uğrarlar, bir başka deyişle müşteriyle ilişkilerde ölçülü olmak gerekir.</a:t>
          </a:r>
        </a:p>
      </dsp:txBody>
      <dsp:txXfrm>
        <a:off x="61285" y="2463580"/>
        <a:ext cx="8107030" cy="1132861"/>
      </dsp:txXfrm>
    </dsp:sp>
    <dsp:sp modelId="{A63C6A78-DC3D-43E4-B633-852C931F51B9}">
      <dsp:nvSpPr>
        <dsp:cNvPr id="0" name=""/>
        <dsp:cNvSpPr/>
      </dsp:nvSpPr>
      <dsp:spPr>
        <a:xfrm>
          <a:off x="0" y="3665781"/>
          <a:ext cx="8229600" cy="758367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just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solidFill>
                <a:schemeClr val="tx1"/>
              </a:solidFill>
              <a:latin typeface="Century Gothic"/>
            </a:rPr>
            <a:t>► </a:t>
          </a:r>
          <a:r>
            <a:rPr lang="tr-TR" sz="1800" kern="1200" dirty="0">
              <a:solidFill>
                <a:schemeClr val="tx1"/>
              </a:solidFill>
              <a:latin typeface="Comic Sans MS" pitchFamily="66" charset="0"/>
            </a:rPr>
            <a:t>Sözcüklerin arkasındaki anlamları iyi düşününüz.</a:t>
          </a:r>
        </a:p>
      </dsp:txBody>
      <dsp:txXfrm>
        <a:off x="37020" y="3702801"/>
        <a:ext cx="8155560" cy="684327"/>
      </dsp:txXfrm>
    </dsp:sp>
    <dsp:sp modelId="{54C12D40-48DF-425A-A260-38ADE998BC92}">
      <dsp:nvSpPr>
        <dsp:cNvPr id="0" name=""/>
        <dsp:cNvSpPr/>
      </dsp:nvSpPr>
      <dsp:spPr>
        <a:xfrm>
          <a:off x="0" y="4438319"/>
          <a:ext cx="8229600" cy="710418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just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solidFill>
                <a:schemeClr val="tx1"/>
              </a:solidFill>
              <a:latin typeface="Century Gothic"/>
            </a:rPr>
            <a:t>►</a:t>
          </a:r>
          <a:r>
            <a:rPr lang="tr-TR" sz="1800" kern="1200" dirty="0">
              <a:solidFill>
                <a:schemeClr val="tx1"/>
              </a:solidFill>
              <a:latin typeface="Comic Sans MS" pitchFamily="66" charset="0"/>
            </a:rPr>
            <a:t>Önceden yazılı izin almaksızın başkalarının yazı ve sözlerini kullanmayınız.</a:t>
          </a:r>
        </a:p>
      </dsp:txBody>
      <dsp:txXfrm>
        <a:off x="34680" y="4472999"/>
        <a:ext cx="8160240" cy="641058"/>
      </dsp:txXfrm>
    </dsp:sp>
    <dsp:sp modelId="{409240B8-EFF1-4CA4-B7DD-B3FBB92C45B6}">
      <dsp:nvSpPr>
        <dsp:cNvPr id="0" name=""/>
        <dsp:cNvSpPr/>
      </dsp:nvSpPr>
      <dsp:spPr>
        <a:xfrm>
          <a:off x="0" y="5152720"/>
          <a:ext cx="8229600" cy="1111975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just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solidFill>
                <a:schemeClr val="tx1"/>
              </a:solidFill>
              <a:latin typeface="Century Gothic"/>
            </a:rPr>
            <a:t>►</a:t>
          </a:r>
          <a:r>
            <a:rPr lang="tr-TR" sz="1800" kern="1200" dirty="0">
              <a:solidFill>
                <a:schemeClr val="tx1"/>
              </a:solidFill>
              <a:latin typeface="Comic Sans MS" pitchFamily="66" charset="0"/>
            </a:rPr>
            <a:t>İyi niyet asla kendi başına bir amaç olarak düşünülemez.</a:t>
          </a:r>
        </a:p>
      </dsp:txBody>
      <dsp:txXfrm>
        <a:off x="54282" y="5207002"/>
        <a:ext cx="8121036" cy="100341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DABB12-5F20-4F0F-B82B-20A408A45DFE}">
      <dsp:nvSpPr>
        <dsp:cNvPr id="0" name=""/>
        <dsp:cNvSpPr/>
      </dsp:nvSpPr>
      <dsp:spPr>
        <a:xfrm>
          <a:off x="0" y="0"/>
          <a:ext cx="8964488" cy="78519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Century Gothic"/>
            </a:rPr>
            <a:t>►</a:t>
          </a:r>
          <a:r>
            <a:rPr lang="tr-TR" sz="1800" kern="1200" dirty="0">
              <a:latin typeface="Comic Sans MS" pitchFamily="66" charset="0"/>
            </a:rPr>
            <a:t>Halkla ilişkiler, halkı aydınlatmak ve onlara çalışmaları benimsetmek,</a:t>
          </a:r>
        </a:p>
      </dsp:txBody>
      <dsp:txXfrm>
        <a:off x="38330" y="38330"/>
        <a:ext cx="8887828" cy="708532"/>
      </dsp:txXfrm>
    </dsp:sp>
    <dsp:sp modelId="{778339F2-342B-4F69-8A9D-195AA7CF019F}">
      <dsp:nvSpPr>
        <dsp:cNvPr id="0" name=""/>
        <dsp:cNvSpPr/>
      </dsp:nvSpPr>
      <dsp:spPr>
        <a:xfrm>
          <a:off x="0" y="799508"/>
          <a:ext cx="8964488" cy="78519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Century Gothic"/>
            </a:rPr>
            <a:t>►</a:t>
          </a:r>
          <a:r>
            <a:rPr lang="tr-TR" sz="1800" kern="1200" dirty="0">
              <a:latin typeface="Comic Sans MS" pitchFamily="66" charset="0"/>
            </a:rPr>
            <a:t>Halkta yönetime karşı olumlu davranışlar geliştirmek,</a:t>
          </a:r>
        </a:p>
      </dsp:txBody>
      <dsp:txXfrm>
        <a:off x="38330" y="837838"/>
        <a:ext cx="8887828" cy="708532"/>
      </dsp:txXfrm>
    </dsp:sp>
    <dsp:sp modelId="{966FDD25-970E-415F-8DD2-141B89BD2116}">
      <dsp:nvSpPr>
        <dsp:cNvPr id="0" name=""/>
        <dsp:cNvSpPr/>
      </dsp:nvSpPr>
      <dsp:spPr>
        <a:xfrm>
          <a:off x="0" y="1598932"/>
          <a:ext cx="8964488" cy="78519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Century Gothic"/>
            </a:rPr>
            <a:t>►</a:t>
          </a:r>
          <a:r>
            <a:rPr lang="tr-TR" sz="1800" kern="1200" dirty="0">
              <a:latin typeface="Comic Sans MS" pitchFamily="66" charset="0"/>
            </a:rPr>
            <a:t>Halkın yönetimle ilişkilerinde işlerini kolaylaştırmak (danışma, bilgi verme gibi),</a:t>
          </a:r>
        </a:p>
      </dsp:txBody>
      <dsp:txXfrm>
        <a:off x="38330" y="1637262"/>
        <a:ext cx="8887828" cy="708532"/>
      </dsp:txXfrm>
    </dsp:sp>
    <dsp:sp modelId="{472D8E1A-C822-416D-B926-28FC3ABC00D1}">
      <dsp:nvSpPr>
        <dsp:cNvPr id="0" name=""/>
        <dsp:cNvSpPr/>
      </dsp:nvSpPr>
      <dsp:spPr>
        <a:xfrm>
          <a:off x="0" y="2398355"/>
          <a:ext cx="8964488" cy="78519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Century Gothic"/>
            </a:rPr>
            <a:t>►</a:t>
          </a:r>
          <a:r>
            <a:rPr lang="tr-TR" sz="1800" kern="1200" dirty="0">
              <a:latin typeface="Comic Sans MS" pitchFamily="66" charset="0"/>
            </a:rPr>
            <a:t>İsabetli karar alabilmek için halktan bilgi almak,</a:t>
          </a:r>
        </a:p>
      </dsp:txBody>
      <dsp:txXfrm>
        <a:off x="38330" y="2436685"/>
        <a:ext cx="8887828" cy="708532"/>
      </dsp:txXfrm>
    </dsp:sp>
    <dsp:sp modelId="{D7745BD0-1790-479E-8181-4F24D1F214FA}">
      <dsp:nvSpPr>
        <dsp:cNvPr id="0" name=""/>
        <dsp:cNvSpPr/>
      </dsp:nvSpPr>
      <dsp:spPr>
        <a:xfrm>
          <a:off x="0" y="3197779"/>
          <a:ext cx="8964488" cy="78519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Century Gothic"/>
            </a:rPr>
            <a:t>►</a:t>
          </a:r>
          <a:r>
            <a:rPr lang="tr-TR" sz="1800" kern="1200" dirty="0">
              <a:latin typeface="Comic Sans MS" pitchFamily="66" charset="0"/>
            </a:rPr>
            <a:t>Kanun ve kurallara uyulmasını sağlamak için bunlar hakkında halka ayrıntılı ve aydınlatıcı bilgi vermek (Trafik kuralları, yasaklar v.s.),</a:t>
          </a:r>
        </a:p>
      </dsp:txBody>
      <dsp:txXfrm>
        <a:off x="38330" y="3236109"/>
        <a:ext cx="8887828" cy="708532"/>
      </dsp:txXfrm>
    </dsp:sp>
    <dsp:sp modelId="{EB8DF9BC-3B61-4726-AE1A-CFA56B02416E}">
      <dsp:nvSpPr>
        <dsp:cNvPr id="0" name=""/>
        <dsp:cNvSpPr/>
      </dsp:nvSpPr>
      <dsp:spPr>
        <a:xfrm>
          <a:off x="0" y="3997203"/>
          <a:ext cx="8964488" cy="78519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Century Gothic"/>
            </a:rPr>
            <a:t>►</a:t>
          </a:r>
          <a:r>
            <a:rPr lang="tr-TR" sz="1800" kern="1200" dirty="0">
              <a:latin typeface="Comic Sans MS" pitchFamily="66" charset="0"/>
            </a:rPr>
            <a:t>Halkla işbirliği yaparak hizmetlerin daha çabuk ve kolay görülmesini sağlamak (Okul, hastane yapımı, okul-aile birliği toplantıları gibi),</a:t>
          </a:r>
        </a:p>
      </dsp:txBody>
      <dsp:txXfrm>
        <a:off x="38330" y="4035533"/>
        <a:ext cx="8887828" cy="708532"/>
      </dsp:txXfrm>
    </dsp:sp>
    <dsp:sp modelId="{90CCA7CD-9BBF-405B-83FD-555837260F0B}">
      <dsp:nvSpPr>
        <dsp:cNvPr id="0" name=""/>
        <dsp:cNvSpPr/>
      </dsp:nvSpPr>
      <dsp:spPr>
        <a:xfrm>
          <a:off x="0" y="4796627"/>
          <a:ext cx="8964488" cy="78519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Century Gothic"/>
            </a:rPr>
            <a:t>►</a:t>
          </a:r>
          <a:r>
            <a:rPr lang="tr-TR" sz="1800" kern="1200" dirty="0">
              <a:latin typeface="Comic Sans MS" pitchFamily="66" charset="0"/>
            </a:rPr>
            <a:t>Halkın dilek, istek, öneri, şikayetlerini göz önünde bulundurarak yasa ve tüzük hazırlamak, aksaklıkların giderilmesi için çalışmak,</a:t>
          </a:r>
        </a:p>
      </dsp:txBody>
      <dsp:txXfrm>
        <a:off x="38330" y="4834957"/>
        <a:ext cx="8887828" cy="708532"/>
      </dsp:txXfrm>
    </dsp:sp>
    <dsp:sp modelId="{2971F0DF-AF4C-4A58-B337-AF9B6CC491C5}">
      <dsp:nvSpPr>
        <dsp:cNvPr id="0" name=""/>
        <dsp:cNvSpPr/>
      </dsp:nvSpPr>
      <dsp:spPr>
        <a:xfrm>
          <a:off x="0" y="5596135"/>
          <a:ext cx="8964488" cy="78519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latin typeface="Century Gothic"/>
            </a:rPr>
            <a:t>►</a:t>
          </a:r>
          <a:r>
            <a:rPr lang="tr-TR" sz="1800" kern="1200" dirty="0">
              <a:latin typeface="Comic Sans MS" pitchFamily="66" charset="0"/>
            </a:rPr>
            <a:t>Nihai amaç; özel ve kamu yararına cevap vermeye çalışarak herkesin kişiliğine saygı duyarak sosyal sorumluluk duygusu yaratmaktır.</a:t>
          </a:r>
        </a:p>
      </dsp:txBody>
      <dsp:txXfrm>
        <a:off x="38330" y="5634465"/>
        <a:ext cx="8887828" cy="70853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9A8F38-E9DC-4ECE-BDB0-A41E409CF8EE}">
      <dsp:nvSpPr>
        <dsp:cNvPr id="0" name=""/>
        <dsp:cNvSpPr/>
      </dsp:nvSpPr>
      <dsp:spPr>
        <a:xfrm>
          <a:off x="0" y="4"/>
          <a:ext cx="9144000" cy="4571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i="0" kern="1200" baseline="0" dirty="0">
              <a:latin typeface="Comic Sans MS" pitchFamily="66" charset="0"/>
            </a:rPr>
            <a:t>HAKLA İLİŞKİLERİN AMAÇLARI</a:t>
          </a:r>
          <a:endParaRPr lang="tr-TR" sz="2400" b="0" i="0" kern="1200" baseline="0" dirty="0">
            <a:latin typeface="Comic Sans MS" pitchFamily="66" charset="0"/>
          </a:endParaRPr>
        </a:p>
      </dsp:txBody>
      <dsp:txXfrm>
        <a:off x="22318" y="22322"/>
        <a:ext cx="9099364" cy="41255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AE4E2-D912-4FCC-A44E-0C9B0CF1BA67}">
      <dsp:nvSpPr>
        <dsp:cNvPr id="0" name=""/>
        <dsp:cNvSpPr/>
      </dsp:nvSpPr>
      <dsp:spPr>
        <a:xfrm>
          <a:off x="0" y="539"/>
          <a:ext cx="8229600" cy="1141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latin typeface="Comic Sans MS" pitchFamily="66" charset="0"/>
            </a:rPr>
            <a:t>HALKLA İLİŞKİLERİN İLKELERİ</a:t>
          </a:r>
          <a:endParaRPr lang="tr-TR" sz="2800" kern="1200" dirty="0">
            <a:latin typeface="Comic Sans MS" pitchFamily="66" charset="0"/>
          </a:endParaRPr>
        </a:p>
      </dsp:txBody>
      <dsp:txXfrm>
        <a:off x="55744" y="56283"/>
        <a:ext cx="8118112" cy="103043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08602B-22B8-44AE-8B37-8420D1EB769C}">
      <dsp:nvSpPr>
        <dsp:cNvPr id="0" name=""/>
        <dsp:cNvSpPr/>
      </dsp:nvSpPr>
      <dsp:spPr>
        <a:xfrm>
          <a:off x="0" y="13130"/>
          <a:ext cx="8291264" cy="47151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>
              <a:latin typeface="Century Gothic"/>
            </a:rPr>
            <a:t>►  </a:t>
          </a:r>
          <a:r>
            <a:rPr lang="tr-TR" sz="1800" kern="1200">
              <a:latin typeface="Comic Sans MS" pitchFamily="66" charset="0"/>
            </a:rPr>
            <a:t>İki yönlü ilişki kurmak</a:t>
          </a:r>
          <a:endParaRPr lang="tr-TR" sz="1800" kern="1200" dirty="0">
            <a:latin typeface="Comic Sans MS" pitchFamily="66" charset="0"/>
          </a:endParaRPr>
        </a:p>
      </dsp:txBody>
      <dsp:txXfrm>
        <a:off x="23017" y="36147"/>
        <a:ext cx="8245230" cy="425476"/>
      </dsp:txXfrm>
    </dsp:sp>
    <dsp:sp modelId="{1E270C8A-8AB9-4362-9CBD-145A89B69403}">
      <dsp:nvSpPr>
        <dsp:cNvPr id="0" name=""/>
        <dsp:cNvSpPr/>
      </dsp:nvSpPr>
      <dsp:spPr>
        <a:xfrm>
          <a:off x="0" y="522080"/>
          <a:ext cx="8291264" cy="47151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>
              <a:latin typeface="Century Gothic"/>
            </a:rPr>
            <a:t>►  </a:t>
          </a:r>
          <a:r>
            <a:rPr lang="tr-TR" sz="1800" kern="1200">
              <a:latin typeface="Comic Sans MS" pitchFamily="66" charset="0"/>
            </a:rPr>
            <a:t>Doğru bilgi vermek</a:t>
          </a:r>
          <a:endParaRPr lang="tr-TR" sz="1800" kern="1200" dirty="0">
            <a:latin typeface="Comic Sans MS" pitchFamily="66" charset="0"/>
          </a:endParaRPr>
        </a:p>
      </dsp:txBody>
      <dsp:txXfrm>
        <a:off x="23017" y="545097"/>
        <a:ext cx="8245230" cy="425476"/>
      </dsp:txXfrm>
    </dsp:sp>
    <dsp:sp modelId="{84FCAAEB-8AF5-4E9A-BFBC-A20B3355D3B8}">
      <dsp:nvSpPr>
        <dsp:cNvPr id="0" name=""/>
        <dsp:cNvSpPr/>
      </dsp:nvSpPr>
      <dsp:spPr>
        <a:xfrm>
          <a:off x="0" y="1031030"/>
          <a:ext cx="8291264" cy="47151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>
              <a:latin typeface="Century Gothic"/>
            </a:rPr>
            <a:t>►  </a:t>
          </a:r>
          <a:r>
            <a:rPr lang="tr-TR" sz="1800" kern="1200">
              <a:latin typeface="Comic Sans MS" pitchFamily="66" charset="0"/>
            </a:rPr>
            <a:t>İnandırıcı ve sabırlı olmak</a:t>
          </a:r>
          <a:endParaRPr lang="tr-TR" sz="1800" kern="1200" dirty="0">
            <a:latin typeface="Comic Sans MS" pitchFamily="66" charset="0"/>
          </a:endParaRPr>
        </a:p>
      </dsp:txBody>
      <dsp:txXfrm>
        <a:off x="23017" y="1054047"/>
        <a:ext cx="8245230" cy="425476"/>
      </dsp:txXfrm>
    </dsp:sp>
    <dsp:sp modelId="{BD4D3156-7A4C-4C37-8BCA-622AB49FA370}">
      <dsp:nvSpPr>
        <dsp:cNvPr id="0" name=""/>
        <dsp:cNvSpPr/>
      </dsp:nvSpPr>
      <dsp:spPr>
        <a:xfrm>
          <a:off x="0" y="1539980"/>
          <a:ext cx="8291264" cy="47151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>
              <a:latin typeface="Century Gothic"/>
            </a:rPr>
            <a:t>►  </a:t>
          </a:r>
          <a:r>
            <a:rPr lang="tr-TR" sz="1800" kern="1200">
              <a:latin typeface="Comic Sans MS" pitchFamily="66" charset="0"/>
            </a:rPr>
            <a:t>Dürüstlük ve sorumluluk</a:t>
          </a:r>
          <a:endParaRPr lang="tr-TR" sz="1800" kern="1200" dirty="0">
            <a:latin typeface="Comic Sans MS" pitchFamily="66" charset="0"/>
          </a:endParaRPr>
        </a:p>
      </dsp:txBody>
      <dsp:txXfrm>
        <a:off x="23017" y="1562997"/>
        <a:ext cx="8245230" cy="425476"/>
      </dsp:txXfrm>
    </dsp:sp>
    <dsp:sp modelId="{2FAD9CA3-978F-4675-BFD3-0F34BC63A7DB}">
      <dsp:nvSpPr>
        <dsp:cNvPr id="0" name=""/>
        <dsp:cNvSpPr/>
      </dsp:nvSpPr>
      <dsp:spPr>
        <a:xfrm>
          <a:off x="0" y="2048930"/>
          <a:ext cx="8291264" cy="47151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>
              <a:latin typeface="Century Gothic"/>
            </a:rPr>
            <a:t>►  </a:t>
          </a:r>
          <a:r>
            <a:rPr lang="tr-TR" sz="1800" kern="1200">
              <a:latin typeface="Comic Sans MS" pitchFamily="66" charset="0"/>
            </a:rPr>
            <a:t>Planlılık ve süreklilik</a:t>
          </a:r>
          <a:endParaRPr lang="tr-TR" sz="1800" kern="1200" dirty="0">
            <a:latin typeface="Comic Sans MS" pitchFamily="66" charset="0"/>
          </a:endParaRPr>
        </a:p>
      </dsp:txBody>
      <dsp:txXfrm>
        <a:off x="23017" y="2071947"/>
        <a:ext cx="8245230" cy="425476"/>
      </dsp:txXfrm>
    </dsp:sp>
    <dsp:sp modelId="{63AC9AC5-F6B6-4B6E-9C95-86B51CA189DB}">
      <dsp:nvSpPr>
        <dsp:cNvPr id="0" name=""/>
        <dsp:cNvSpPr/>
      </dsp:nvSpPr>
      <dsp:spPr>
        <a:xfrm>
          <a:off x="0" y="2557880"/>
          <a:ext cx="8291264" cy="47151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>
              <a:latin typeface="Century Gothic"/>
            </a:rPr>
            <a:t>►  </a:t>
          </a:r>
          <a:r>
            <a:rPr lang="tr-TR" sz="1800" kern="1200">
              <a:latin typeface="Comic Sans MS" pitchFamily="66" charset="0"/>
            </a:rPr>
            <a:t>Tanımak ve tanıtmak</a:t>
          </a:r>
          <a:endParaRPr lang="tr-TR" sz="1800" kern="1200" dirty="0">
            <a:latin typeface="Comic Sans MS" pitchFamily="66" charset="0"/>
          </a:endParaRPr>
        </a:p>
      </dsp:txBody>
      <dsp:txXfrm>
        <a:off x="23017" y="2580897"/>
        <a:ext cx="8245230" cy="425476"/>
      </dsp:txXfrm>
    </dsp:sp>
    <dsp:sp modelId="{1FCD09ED-202F-452B-807D-C4CE5F74C6FD}">
      <dsp:nvSpPr>
        <dsp:cNvPr id="0" name=""/>
        <dsp:cNvSpPr/>
      </dsp:nvSpPr>
      <dsp:spPr>
        <a:xfrm>
          <a:off x="0" y="3066830"/>
          <a:ext cx="8291264" cy="47151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>
              <a:latin typeface="Century Gothic"/>
            </a:rPr>
            <a:t>►  </a:t>
          </a:r>
          <a:r>
            <a:rPr lang="tr-TR" sz="1800" kern="1200">
              <a:latin typeface="Comic Sans MS" pitchFamily="66" charset="0"/>
            </a:rPr>
            <a:t>Örgüt kültürü ve imajı</a:t>
          </a:r>
          <a:endParaRPr lang="tr-TR" sz="1800" kern="1200" dirty="0">
            <a:latin typeface="Comic Sans MS" pitchFamily="66" charset="0"/>
          </a:endParaRPr>
        </a:p>
      </dsp:txBody>
      <dsp:txXfrm>
        <a:off x="23017" y="3089847"/>
        <a:ext cx="8245230" cy="425476"/>
      </dsp:txXfrm>
    </dsp:sp>
    <dsp:sp modelId="{2DE87906-C70E-4ACC-BD64-E6CDE7E85F7F}">
      <dsp:nvSpPr>
        <dsp:cNvPr id="0" name=""/>
        <dsp:cNvSpPr/>
      </dsp:nvSpPr>
      <dsp:spPr>
        <a:xfrm>
          <a:off x="0" y="3575780"/>
          <a:ext cx="8291264" cy="47151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>
              <a:latin typeface="Century Gothic"/>
            </a:rPr>
            <a:t>►  </a:t>
          </a:r>
          <a:r>
            <a:rPr lang="tr-TR" sz="1800" kern="1200">
              <a:latin typeface="Comic Sans MS" pitchFamily="66" charset="0"/>
            </a:rPr>
            <a:t>Bütçe ve personel</a:t>
          </a:r>
          <a:endParaRPr lang="tr-TR" sz="1800" kern="1200" dirty="0">
            <a:latin typeface="Comic Sans MS" pitchFamily="66" charset="0"/>
          </a:endParaRPr>
        </a:p>
      </dsp:txBody>
      <dsp:txXfrm>
        <a:off x="23017" y="3598797"/>
        <a:ext cx="8245230" cy="425476"/>
      </dsp:txXfrm>
    </dsp:sp>
    <dsp:sp modelId="{EDAAABF1-5B58-43EB-9512-0ECC2A5146D9}">
      <dsp:nvSpPr>
        <dsp:cNvPr id="0" name=""/>
        <dsp:cNvSpPr/>
      </dsp:nvSpPr>
      <dsp:spPr>
        <a:xfrm>
          <a:off x="0" y="4084730"/>
          <a:ext cx="8291264" cy="47151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>
              <a:latin typeface="Century Gothic"/>
            </a:rPr>
            <a:t>►  </a:t>
          </a:r>
          <a:r>
            <a:rPr lang="tr-TR" sz="1800" kern="1200">
              <a:latin typeface="Comic Sans MS" pitchFamily="66" charset="0"/>
            </a:rPr>
            <a:t>Yaygın sorumluluk</a:t>
          </a:r>
          <a:endParaRPr lang="tr-TR" sz="1800" kern="1200" dirty="0">
            <a:latin typeface="Comic Sans MS" pitchFamily="66" charset="0"/>
          </a:endParaRPr>
        </a:p>
      </dsp:txBody>
      <dsp:txXfrm>
        <a:off x="23017" y="4107747"/>
        <a:ext cx="8245230" cy="42547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D3D662-1854-4664-B93B-60089021F279}">
      <dsp:nvSpPr>
        <dsp:cNvPr id="0" name=""/>
        <dsp:cNvSpPr/>
      </dsp:nvSpPr>
      <dsp:spPr>
        <a:xfrm>
          <a:off x="0" y="5512"/>
          <a:ext cx="8229600" cy="1131975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4300" kern="1200" dirty="0">
              <a:latin typeface="Comic Sans MS" pitchFamily="66" charset="0"/>
            </a:rPr>
            <a:t>AST/ÜST İLİŞKİSİ</a:t>
          </a:r>
        </a:p>
      </dsp:txBody>
      <dsp:txXfrm>
        <a:off x="55258" y="60770"/>
        <a:ext cx="8119084" cy="102145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E2A03E-E0E2-4DCE-B596-F9377D762754}">
      <dsp:nvSpPr>
        <dsp:cNvPr id="0" name=""/>
        <dsp:cNvSpPr/>
      </dsp:nvSpPr>
      <dsp:spPr>
        <a:xfrm>
          <a:off x="0" y="6649"/>
          <a:ext cx="4040188" cy="748800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latin typeface="Comic Sans MS" pitchFamily="66" charset="0"/>
            </a:rPr>
            <a:t>YANLIŞLAR	</a:t>
          </a:r>
        </a:p>
      </dsp:txBody>
      <dsp:txXfrm>
        <a:off x="36553" y="43202"/>
        <a:ext cx="3967082" cy="6756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AFC8C2-5061-4CC9-A066-01C88C62959B}" type="datetimeFigureOut">
              <a:rPr lang="tr-TR" smtClean="0"/>
              <a:pPr/>
              <a:t>13.10.2022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2ACD81-B331-4C25-B87C-19632EB7C08A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ACD81-B331-4C25-B87C-19632EB7C08A}" type="slidenum">
              <a:rPr lang="tr-TR" smtClean="0"/>
              <a:pPr/>
              <a:t>1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FBE2D-02E6-4DC7-B0BA-6C513D989AD9}" type="datetime1">
              <a:rPr lang="tr-TR" smtClean="0"/>
              <a:pPr/>
              <a:t>13.10.2022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CF18B-8EE2-4A35-A0FF-B0D7E66BAEC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523B6-8028-4AFD-8EA9-E203A5C79F3C}" type="datetime1">
              <a:rPr lang="tr-TR" smtClean="0"/>
              <a:pPr/>
              <a:t>13.10.2022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CF18B-8EE2-4A35-A0FF-B0D7E66BAEC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1519E-F680-407C-98A7-4FA5633C2E9B}" type="datetime1">
              <a:rPr lang="tr-TR" smtClean="0"/>
              <a:pPr/>
              <a:t>13.10.2022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CF18B-8EE2-4A35-A0FF-B0D7E66BAEC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A11E4-6E01-47F5-BEE2-9EACB30E281F}" type="datetime1">
              <a:rPr lang="tr-TR" smtClean="0"/>
              <a:pPr/>
              <a:t>13.10.2022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CF18B-8EE2-4A35-A0FF-B0D7E66BAEC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E960-B733-4DF6-A80E-BBEF8E7822B3}" type="datetime1">
              <a:rPr lang="tr-TR" smtClean="0"/>
              <a:pPr/>
              <a:t>13.10.2022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CF18B-8EE2-4A35-A0FF-B0D7E66BAEC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B6B43-ADDB-4282-8D3F-00D7E31E35C0}" type="datetime1">
              <a:rPr lang="tr-TR" smtClean="0"/>
              <a:pPr/>
              <a:t>13.10.2022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CF18B-8EE2-4A35-A0FF-B0D7E66BAEC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FA890-D0D1-40C7-9577-A243FB267E52}" type="datetime1">
              <a:rPr lang="tr-TR" smtClean="0"/>
              <a:pPr/>
              <a:t>13.10.2022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CF18B-8EE2-4A35-A0FF-B0D7E66BAEC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82EAA-68BA-4468-BD25-9FD337A00632}" type="datetime1">
              <a:rPr lang="tr-TR" smtClean="0"/>
              <a:pPr/>
              <a:t>13.10.2022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CF18B-8EE2-4A35-A0FF-B0D7E66BAEC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E05E9-60C5-4329-B4FE-691DE089C513}" type="datetime1">
              <a:rPr lang="tr-TR" smtClean="0"/>
              <a:pPr/>
              <a:t>13.10.2022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CF18B-8EE2-4A35-A0FF-B0D7E66BAEC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63D92-AEFD-4F4F-ACE4-A9023662B0DF}" type="datetime1">
              <a:rPr lang="tr-TR" smtClean="0"/>
              <a:pPr/>
              <a:t>13.10.2022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CF18B-8EE2-4A35-A0FF-B0D7E66BAEC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87992-BF88-4197-82C4-BAD63A02CC3E}" type="datetime1">
              <a:rPr lang="tr-TR" smtClean="0"/>
              <a:pPr/>
              <a:t>13.10.2022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CF18B-8EE2-4A35-A0FF-B0D7E66BAEC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AE999-895B-4281-99C1-388AC97658FB}" type="datetime1">
              <a:rPr lang="tr-TR" smtClean="0"/>
              <a:pPr/>
              <a:t>13.10.2022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9CF18B-8EE2-4A35-A0FF-B0D7E66BAEC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/>
              <a:t>HALKLA İLİŞKİLER	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tr-TR" dirty="0"/>
          </a:p>
          <a:p>
            <a:pPr algn="ctr">
              <a:buNone/>
            </a:pPr>
            <a:endParaRPr lang="tr-TR" dirty="0"/>
          </a:p>
          <a:p>
            <a:pPr algn="ctr">
              <a:buNone/>
            </a:pPr>
            <a:endParaRPr lang="tr-TR" dirty="0"/>
          </a:p>
          <a:p>
            <a:pPr algn="ctr">
              <a:buNone/>
            </a:pPr>
            <a:r>
              <a:rPr lang="tr-TR" dirty="0"/>
              <a:t>PROF.DR. AHMET AYHAN</a:t>
            </a:r>
          </a:p>
          <a:p>
            <a:pPr algn="ctr">
              <a:buNone/>
            </a:pPr>
            <a:r>
              <a:rPr lang="tr-TR" dirty="0"/>
              <a:t>AKDENİZ ÜNİVERSİTESİ İLETİŞİM FAKÜLTESİ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611560" y="0"/>
          <a:ext cx="7772400" cy="1440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5 Diyagram"/>
          <p:cNvGraphicFramePr/>
          <p:nvPr/>
        </p:nvGraphicFramePr>
        <p:xfrm>
          <a:off x="251520" y="1556792"/>
          <a:ext cx="8712968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2082811"/>
              </p:ext>
            </p:extLst>
          </p:nvPr>
        </p:nvGraphicFramePr>
        <p:xfrm>
          <a:off x="0" y="908720"/>
          <a:ext cx="9144000" cy="5949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Metin kutusu 2">
            <a:extLst>
              <a:ext uri="{FF2B5EF4-FFF2-40B4-BE49-F238E27FC236}">
                <a16:creationId xmlns:a16="http://schemas.microsoft.com/office/drawing/2014/main" id="{AD512DD8-6FA3-310D-8D3F-8473B697746B}"/>
              </a:ext>
            </a:extLst>
          </p:cNvPr>
          <p:cNvSpPr txBox="1"/>
          <p:nvPr/>
        </p:nvSpPr>
        <p:spPr>
          <a:xfrm>
            <a:off x="2411760" y="260648"/>
            <a:ext cx="5013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400" b="1" dirty="0"/>
              <a:t>HALKLA İLİŞKİLER NEDİR?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yagram"/>
          <p:cNvGraphicFramePr/>
          <p:nvPr/>
        </p:nvGraphicFramePr>
        <p:xfrm>
          <a:off x="457200" y="0"/>
          <a:ext cx="8229600" cy="1052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395536" y="1052736"/>
          <a:ext cx="822960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3 İçerik Yer Tutucusu"/>
          <p:cNvGraphicFramePr>
            <a:graphicFrameLocks/>
          </p:cNvGraphicFramePr>
          <p:nvPr/>
        </p:nvGraphicFramePr>
        <p:xfrm>
          <a:off x="251520" y="260648"/>
          <a:ext cx="8229600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0" y="476672"/>
          <a:ext cx="8964488" cy="6381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6 Diyagram"/>
          <p:cNvGraphicFramePr/>
          <p:nvPr/>
        </p:nvGraphicFramePr>
        <p:xfrm>
          <a:off x="0" y="0"/>
          <a:ext cx="9144000" cy="45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4 İçerik Yer Tutucusu"/>
          <p:cNvGraphicFramePr>
            <a:graphicFrameLocks noGrp="1"/>
          </p:cNvGraphicFramePr>
          <p:nvPr>
            <p:ph idx="1"/>
          </p:nvPr>
        </p:nvGraphicFramePr>
        <p:xfrm>
          <a:off x="395536" y="1556792"/>
          <a:ext cx="8291264" cy="45693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Diyagram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Diyagram"/>
          <p:cNvGraphicFramePr/>
          <p:nvPr/>
        </p:nvGraphicFramePr>
        <p:xfrm>
          <a:off x="457200" y="1412776"/>
          <a:ext cx="4040188" cy="762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040188" cy="4494486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tr-TR" dirty="0">
                <a:latin typeface="Comic Sans MS" pitchFamily="66" charset="0"/>
              </a:rPr>
              <a:t>Sürekli eleştirilirse, herkesi kırar ve ayıplar.</a:t>
            </a:r>
          </a:p>
          <a:p>
            <a:pPr lvl="0" algn="just"/>
            <a:r>
              <a:rPr lang="tr-TR" dirty="0">
                <a:latin typeface="Comic Sans MS" pitchFamily="66" charset="0"/>
              </a:rPr>
              <a:t>Kin ve nefret ortamında bulunuyorsa, devamlı kavga eder.</a:t>
            </a:r>
          </a:p>
          <a:p>
            <a:pPr lvl="0" algn="just"/>
            <a:r>
              <a:rPr lang="tr-TR" dirty="0">
                <a:latin typeface="Comic Sans MS" pitchFamily="66" charset="0"/>
              </a:rPr>
              <a:t>Alay edilip aşağılanıyorsa, çalıştığı ortamdan sıkılır ve utanır.</a:t>
            </a:r>
          </a:p>
          <a:p>
            <a:pPr lvl="0" algn="just"/>
            <a:r>
              <a:rPr lang="tr-TR" dirty="0">
                <a:latin typeface="Comic Sans MS" pitchFamily="66" charset="0"/>
              </a:rPr>
              <a:t>Utandırılarak olumlu sonuç almaya çalışılırsa, devamlı olarak kendini suçlar.</a:t>
            </a:r>
          </a:p>
          <a:p>
            <a:endParaRPr lang="tr-TR" dirty="0">
              <a:latin typeface="Comic Sans MS" pitchFamily="66" charset="0"/>
            </a:endParaRPr>
          </a:p>
          <a:p>
            <a:endParaRPr lang="tr-TR" dirty="0">
              <a:latin typeface="Comic Sans MS" pitchFamily="66" charset="0"/>
            </a:endParaRP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412776"/>
            <a:ext cx="4041775" cy="762099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55000" lnSpcReduction="20000"/>
          </a:bodyPr>
          <a:lstStyle/>
          <a:p>
            <a:pPr algn="ctr"/>
            <a:endParaRPr lang="tr-TR" sz="3100" dirty="0">
              <a:latin typeface="Comic Sans MS" pitchFamily="66" charset="0"/>
            </a:endParaRPr>
          </a:p>
          <a:p>
            <a:pPr algn="ctr"/>
            <a:r>
              <a:rPr lang="tr-TR" sz="5000" dirty="0">
                <a:latin typeface="Comic Sans MS" pitchFamily="66" charset="0"/>
              </a:rPr>
              <a:t>DOĞRULAR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4008" y="2174874"/>
            <a:ext cx="4042793" cy="449448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lvl="0" algn="just"/>
            <a:r>
              <a:rPr lang="tr-TR" dirty="0">
                <a:latin typeface="Comic Sans MS" pitchFamily="66" charset="0"/>
              </a:rPr>
              <a:t>Hoşgörüyle yaklaşılan bir çalışan her zaman sabırlı olur.</a:t>
            </a:r>
          </a:p>
          <a:p>
            <a:pPr lvl="0" algn="just"/>
            <a:r>
              <a:rPr lang="tr-TR" dirty="0">
                <a:latin typeface="Comic Sans MS" pitchFamily="66" charset="0"/>
              </a:rPr>
              <a:t>Desteklenip yüreklendirilirse, kendine güven duyar.</a:t>
            </a:r>
          </a:p>
          <a:p>
            <a:pPr lvl="0" algn="just"/>
            <a:r>
              <a:rPr lang="tr-TR" dirty="0">
                <a:latin typeface="Comic Sans MS" pitchFamily="66" charset="0"/>
              </a:rPr>
              <a:t>Hak ettiğinde beğenilirse, takdir etmenin gerekliliğini bilir.</a:t>
            </a:r>
          </a:p>
          <a:p>
            <a:pPr lvl="0" algn="just"/>
            <a:r>
              <a:rPr lang="tr-TR" dirty="0">
                <a:latin typeface="Comic Sans MS" pitchFamily="66" charset="0"/>
              </a:rPr>
              <a:t>Hakkına saygı gösterirlerse, adil olur.</a:t>
            </a:r>
          </a:p>
          <a:p>
            <a:pPr lvl="0" algn="just"/>
            <a:r>
              <a:rPr lang="tr-TR" dirty="0">
                <a:latin typeface="Comic Sans MS" pitchFamily="66" charset="0"/>
              </a:rPr>
              <a:t>Güven ortamı içerisinde ise, inançlı olur.</a:t>
            </a:r>
          </a:p>
          <a:p>
            <a:pPr lvl="0" algn="just"/>
            <a:r>
              <a:rPr lang="tr-TR" dirty="0">
                <a:latin typeface="Comic Sans MS" pitchFamily="66" charset="0"/>
              </a:rPr>
              <a:t>Kabul ve onay görürse, kendini ve çevresini sever ve saygı duyar.</a:t>
            </a:r>
          </a:p>
          <a:p>
            <a:endParaRPr lang="tr-TR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587</Words>
  <Application>Microsoft Office PowerPoint</Application>
  <PresentationFormat>Ekran Gösterisi (4:3)</PresentationFormat>
  <Paragraphs>65</Paragraphs>
  <Slides>8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3" baseType="lpstr">
      <vt:lpstr>Arial</vt:lpstr>
      <vt:lpstr>Calibri</vt:lpstr>
      <vt:lpstr>Century Gothic</vt:lpstr>
      <vt:lpstr>Comic Sans MS</vt:lpstr>
      <vt:lpstr>Ofis Teması</vt:lpstr>
      <vt:lpstr>HALKLA İLİŞKİLER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HALKLA İLİŞKİLER </dc:title>
  <dc:creator>İletişim</dc:creator>
  <cp:lastModifiedBy>Ahmet Ayhan</cp:lastModifiedBy>
  <cp:revision>20</cp:revision>
  <dcterms:created xsi:type="dcterms:W3CDTF">2012-03-13T18:14:59Z</dcterms:created>
  <dcterms:modified xsi:type="dcterms:W3CDTF">2022-10-13T08:55:08Z</dcterms:modified>
</cp:coreProperties>
</file>